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человека: важность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болезней помогает сохранить здоровье и понять их влияние 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болезнь? Исторический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— это нарушение работы организма из-за внешних или внутренних причин. Раньше эпидемии влияли на судьбы народов, но благодаря медицине сегодня смертность значительно снизилась.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заболеваний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болезни: враги из микромира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Вызываются бактериями, вирусами, грибами и паразитами. Например, грипп — вирусное заболевание, поражающее дыхательные пути и быстро распространяющееся среди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болезни: вызовы образа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генетикой, питанием и окружающей средой. Сахарный диабет — пример, когда обмен веществ нарушается вследствие различных факторов.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смерти на планете (ВОЗ, 2022)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 стран снижает долю инфекционных заболеваний, усиливая влияние неинфекционных.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неинфекционные болезни лидируют, а в бедных — инфекционные остаются главной угрозой.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бактерии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вызывают тяжёлые заболевания: туберкулёз поражает лёгкие, ангина — горло, пневмония — дыхательную систему. Не все бактерии вредны, часть из них нужна для пищеварения.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невидимые враги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провоцируют грипп, корь, COVID-19. Они проникают внутрь клеток, что усложняет лечение. Вакцинация помогает организму выработать защиту против вирусных инфекций.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вирусы: роль в болезнях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бактериальные заболевания: 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болезни, их возбудители и способы лечения, подчёркивая необходимость правильного подхода к терапии.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эффективны лишь против бактерий; вирусные болезни требуют иного лечения.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как она защищает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распознаёт и уничтожает бактерии, вирусы и другие чужеродные тела, сохраняя здоровье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приобретённый иммунитет, снижая риск заражения и предотвращая эпидемии.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врождённый иммунитет — первая линия защиты, и приобретённый, формирующийся после контакта с инфекциями.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Грипп: ежегодная угроза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ежегодно заражаются гриппом, который передается воздушно-капельным путём, вызывая простудные симптомы и осложнения.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Корь и её опасности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Корь опасна осложнениями, такими как пневмония. Вакцинация позволяет предотвратить массовое распространение заболевания.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Туберкулёз: болезнь бедных регионов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воздух. Наиболее часто страдают люди с ограниченным доступом к медицинской помощи.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инфекционные болезни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выработки инсулина приводит к повышенному уровню сахара в крови, требуя постоянного контроля и лечения.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воспаление дыхательных путей вызывает одышку и приступы, требуя регулярного медицинского наблюдения.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и его риски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вес способствует развитию сердечно-сосудистых заболеваний и снижению общего здоровья.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неинфекционные болезни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риска неинфекционных болезней (ВОЗ, 2023)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рисках заметны между странами с разным уровнем развития и образа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жизни поможет снизить распространённость неинфекционных заболеваний.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(генетические) заболевания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наследственных заболеваний позволяет своевременно начать лечение, улучшая качество жизни и обеспечивая профилактику критических состояний.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болезни передаются от родителей к детям через наследственные гены, вызывая нарушения в организме из-за изменённых ДНК. Примеры: гемофилия, муковисцидоз и фенилкетонурия.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скрыты и проявляются только у носителей соответствующих генов, что требует тщательной диагностики для предупреждения осложнений и помощи семьям.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генетического тестирования и консультации помогают выявлять риски и принимать обоснованные решения по здоровью будущих поколений.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регулярных физических нагрузок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активность поддерживает работу сердца и укрепляет иммунитет. Ежедневные прогулки и занятия спортом помогают предотвращать многие хронические болезни и поддерживают бодрость.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как залог здоровья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необходимыми витаминами и минералами. Употребление овощей, фруктов и цельнозерновых продуктов способствует улучшению обмена веществ и снижению риска заболеваний.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ограничения алкоголя значительно снижают вероятность развития болезней лёгких, сердечно-сосудистой системы и рака. Соблюдение режима сна способствует полноценному восстановлению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жизни: основа профилактики заболеваний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как фактор профилактики инфекций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обработка и хранение продуктов предотвращают пищевые инфекции, особенно важна соблюдение гигиены во время эпидемий и вспышек заболеваний.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перед приёмом пищи и после улицы является простым и эффективным способом препятствовать проникновению микробов в организм.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жилых помещений в чистоте помогает снизить количество патогенных бактерий и вирусов, уменьшая риск заражения всех членов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инфекций: путь от источника к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распространения инфекционных заболеваний и меры контроля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молекулярных методов диагностики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 и экспресс-тесты позволяют быстро и точно выявлять инфекционные заболевания на ранних стадиях. Это значительно улучшает своевременное лечение и предотвращение распространения эпидемий.
</a:t>
            </a:r>
            <a:endParaRPr lang="en-US" sz="1262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вакцин и лекарств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эффективных вакцин снизило смертность от многих опасных болезней. Новые антибиотики и противовирусные препараты открыли возможности лечения ранее неизлечимых инфекций.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медицины в борьбе с болезнями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XIV века — страшная эпидемия средневековья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чумы уничтожила около 60% населения Европы, повлияв на социальную и экономическую структуру общества, вызвав масштабные изменения в истории человечества.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«Испанский грипп» 1918 года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заразила приблизительно 500 миллионов человек по всему миру и привела к миллионам смертей. Этот грипп осложнил последствия Первой мировой войны и оказал огромное влияние на медицину.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COVID-19 в XXI веке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коронавируса стала серьёзным испытанием для глобальных систем здравоохранения. Быстрая реакция науки и разработка вакцин показала важность инвестиций в медицину и исследования.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пандемии в мировой истории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эмоциональное напряжение могут вызвать физические расстройства, включая головные боли, повышенное артериальное давление и желудочные язвы.
</a:t>
            </a:r>
            <a:endParaRPr lang="en-US" sz="1328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гармонии между психическим и физическим состоянием способствует профилактике психосоматических заболеваний и улучшает общее самочувствие человека.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проблемы, такие как тревожность, способствуют развитию нервных тиков и других неврологических симптомов, ухудшая качество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Психосоматические заболевания и их природа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 у подростков: статистика распространённости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Всемирная организация здравоохранения, 2023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распространённости хронических заболеваний среди подростков 11–17 лет. Основные факторы: наследственность, образ жизни и воздействие окружающей среды. Заболеваемость возрастает последние десять лет.
</a:t>
            </a:r>
            <a:pPr algn="l" indent="0" marL="0">
              <a:lnSpc>
                <a:spcPct val="150041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заболеваемости связан с экологическими факторами и изменениями образа жизни среди подростков.
</a:t>
            </a:r>
            <a:endParaRPr lang="en-US" sz="1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болезней на учебу и социализацию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часто приводят к пропускам занятий, снижению физической активности и затруднениям в общении, что отражается на успеваемости учащихся.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поддерживающей среды в школе и помощь семьи способствуют адаптации и минимизации негативных последствий для развития и самооценки подростков.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болезней человека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заболеваний и методов их профилактики формирует у школьников ответственное отношение к здоровью, развивает социальную ответственность и способствует укреплению общего благополучия общества.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2026-05-09T03:30:09Z</dcterms:created>
  <dcterms:modified xsi:type="dcterms:W3CDTF">2026-05-09T03:30:09Z</dcterms:modified>
</cp:coreProperties>
</file>