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общество: обзор и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мир — информация и технологии определяют образ жизни.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зарождалось информационное общество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компьютеров и интернета во второй половине XX века изменило способы передачи знаний. Рост информационных потоков стал двигателем развития науки, образования и экономики.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 знания занимают центральное место в экономическом развитии, формируя новые отрасли и инновационные процессы.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распространение компьютеров и мобильных устройств обеспечивает быстрый доступ к цифровым ресурсам по всему миру.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Безграничный доступ к интернету создает возможности для мгновенного обмена данными и развития интерактивных сервисов.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новые формы досуга и общения, которые базируются на цифровых технологиях и социальных платформах.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характеристики информационного общества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программное обеспечение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программы и приложения обеспечивают доступ к электронной почте, мессенджерам, а также организуют работу и учебу в сети.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облачные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и облачные хранилища позволяют сохранить важные данные и использовать их из любой точки мира, создавая условия для глобальной коммуникации.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и мобильные устройства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Персональные компьютеры, ноутбуки и смартфоны стали основой для работы и общения. Они позволяют обрабатывать, хранить и передавать информацию быстро и удобно.
</a:t>
            </a:r>
            <a:endParaRPr lang="en-US" sz="924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информационные технологии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8367" y="1444800"/>
            <a:ext cx="2157517" cy="21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1993" y="1444800"/>
            <a:ext cx="2134066" cy="218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89592" y="1444800"/>
            <a:ext cx="2157517" cy="218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6217" y="1444800"/>
            <a:ext cx="2157517" cy="218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2631200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1837 году возникновение телеграфа обеспечило мгновенную передачу сообщений на большие расстояния, что ускорило коммуникацию и бизнес-процессы.
</a:t>
            </a:r>
            <a:endParaRPr lang="en-US" sz="657" dirty="0"/>
          </a:p>
        </p:txBody>
      </p:sp>
      <p:sp>
        <p:nvSpPr>
          <p:cNvPr id="14" name="Text 2"/>
          <p:cNvSpPr txBox="1"/>
          <p:nvPr/>
        </p:nvSpPr>
        <p:spPr>
          <a:xfrm>
            <a:off x="2631200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телеграфа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826675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телефона в 1876 году Грэхемом Беллом сделало возможным живое голосовое общение на расстоянии, расширив горизонты контактов.
</a:t>
            </a:r>
            <a:endParaRPr lang="en-US" sz="679" dirty="0"/>
          </a:p>
        </p:txBody>
      </p:sp>
      <p:sp>
        <p:nvSpPr>
          <p:cNvPr id="16" name="Text 4"/>
          <p:cNvSpPr txBox="1"/>
          <p:nvPr/>
        </p:nvSpPr>
        <p:spPr>
          <a:xfrm>
            <a:off x="4826675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телефонии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7022150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1970-х годах начали массово применяться компьютеры, а в 1990-х появились первые коммерческие интернет-сети, заложив основу информационного века.
</a:t>
            </a:r>
            <a:endParaRPr lang="en-US" sz="657" dirty="0"/>
          </a:p>
        </p:txBody>
      </p:sp>
      <p:sp>
        <p:nvSpPr>
          <p:cNvPr id="18" name="Text 6"/>
          <p:cNvSpPr txBox="1"/>
          <p:nvPr/>
        </p:nvSpPr>
        <p:spPr>
          <a:xfrm>
            <a:off x="7022150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цифровых технологий
</a:t>
            </a:r>
            <a:endParaRPr lang="en-US" sz="959" dirty="0"/>
          </a:p>
        </p:txBody>
      </p:sp>
      <p:sp>
        <p:nvSpPr>
          <p:cNvPr id="19" name="Text 7"/>
          <p:cNvSpPr txBox="1"/>
          <p:nvPr/>
        </p:nvSpPr>
        <p:spPr>
          <a:xfrm>
            <a:off x="440013" y="3728796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печатного станка
</a:t>
            </a:r>
            <a:endParaRPr lang="en-US" sz="931" dirty="0"/>
          </a:p>
        </p:txBody>
      </p:sp>
      <p:sp>
        <p:nvSpPr>
          <p:cNvPr id="20" name="Text 8"/>
          <p:cNvSpPr txBox="1"/>
          <p:nvPr/>
        </p:nvSpPr>
        <p:spPr>
          <a:xfrm>
            <a:off x="440035" y="4001596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1445 году изобретение Иоганном Гутенбергом машины для печати позволило массово распространять знания, изменив культуру и образование тех времен.
</a:t>
            </a:r>
            <a:endParaRPr lang="en-US" sz="657" dirty="0"/>
          </a:p>
        </p:txBody>
      </p:sp>
      <p:sp>
        <p:nvSpPr>
          <p:cNvPr id="21" name="Text 9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 информационного общества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информационных потоков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вклад в рост данных вносят мобильные устройства, потоковое видео и активность в социальных сетях.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экспоненциальный рост, что требует новых подходов к хранению и обработке информации.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Statista,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86244"/>
            <a:ext cx="3147000" cy="96261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типов обществ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выделяет ключевые особенности традиционного, индустриального и информационного обществ.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медленного обмена знаниями к цифровым технологиям — ключевой путь развития общества.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материалы по социологии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данных и цифровые рынки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IT-сферы способствует появлению новых рабочих мест и профессий, влияя на структуру занятости в экономике.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рынки выросли благодаря интернет-торговле и онлайн-услугам, позволяя компаниям быстро находить клиентов и расширять бизнес.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досуг в повседневной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Второе: активность в соцсетях и использование популярных сервисов, таких как Twitch и Spotify, формирует современный стиль отдыха через гаджеты и приложения.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Первое: значительная часть подростков предпочитает проводить время за онлайн-играми и просмотром видео, пользуясь удобными цифровыми платформами.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социальных сетей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 информация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позволяют подросткам и взрослым обмениваться новостями, находить единомышленников и создавать сообщества.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вызовы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быстро распространяется ложная информация, возможен кибербуллинг, что требует ответственного и внимательного поведения в сети.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неравенство остаётся вызовом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 всех есть равный доступ к современным технологиям. В сельских регионах и малообеспеченных семьях недостаток техники и интернета ограничивает возможности учёбы и общения.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Информационный шум и стресс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сообщений и новостей постоянно растёт, что приводит к переизбытку информации. Люди ощущают усталость, трудности с концентрацией внимания и эмоциональное перенапряжение.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Мгновенный доступ к знаниям меняет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любой человек может получить информацию за считанные секунды благодаря интернету. Это открывает новые возможности для обучения, работы и творчества, делая знания доступными каждому.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проблемы информационного общества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4200" y="1333162"/>
            <a:ext cx="4910400" cy="33998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4475"/>
            <a:ext cx="4516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 и молодежь: влияние технологий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83025" y="1114069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 российских школьников активно используют смартфоны для учёбы и общения. Эти устройства помогают быстро получать доступ к учебным материалам и связываться с друзьями в любой момент.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83025" y="2984650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частое использование приводит к цифровой зависимости и снижению концентрации. Утомление от постоянных уведомлений мешает сосредоточиться на важных задачах и отдыхе.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8367" y="1444800"/>
            <a:ext cx="2157517" cy="21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1993" y="1444800"/>
            <a:ext cx="2134066" cy="218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89592" y="1444800"/>
            <a:ext cx="2157517" cy="218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6217" y="1444800"/>
            <a:ext cx="2157517" cy="218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2631200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профессии блогеров и SMM-менеджеров, ответственных за продвижение и общение с аудиторией в интернете. Они объединяют маркетинг, творчество и аналитику.
</a:t>
            </a:r>
            <a:endParaRPr lang="en-US" sz="657" dirty="0"/>
          </a:p>
        </p:txBody>
      </p:sp>
      <p:sp>
        <p:nvSpPr>
          <p:cNvPr id="14" name="Text 2"/>
          <p:cNvSpPr txBox="1"/>
          <p:nvPr/>
        </p:nvSpPr>
        <p:spPr>
          <a:xfrm>
            <a:off x="2631200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 в сфере социальных медиа
</a:t>
            </a:r>
            <a:endParaRPr lang="en-US" sz="864" dirty="0"/>
          </a:p>
        </p:txBody>
      </p:sp>
      <p:sp>
        <p:nvSpPr>
          <p:cNvPr id="15" name="Text 3"/>
          <p:cNvSpPr txBox="1"/>
          <p:nvPr/>
        </p:nvSpPr>
        <p:spPr>
          <a:xfrm>
            <a:off x="4826675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интерактивных игр стала важной отраслью. Эти специалисты создают развлекательные продукты, которые популярны среди молодёжи, объединяют технологии и искусство.
</a:t>
            </a:r>
            <a:endParaRPr lang="en-US" sz="657" dirty="0"/>
          </a:p>
        </p:txBody>
      </p:sp>
      <p:sp>
        <p:nvSpPr>
          <p:cNvPr id="16" name="Text 4"/>
          <p:cNvSpPr txBox="1"/>
          <p:nvPr/>
        </p:nvSpPr>
        <p:spPr>
          <a:xfrm>
            <a:off x="4826675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разработчиков игр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7022150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новые профессии связаны с управлением цифровыми сервисами и обеспечением стабильной работы интернет-ресурсов, что становится всё более важным в современном обществе.
</a:t>
            </a:r>
            <a:endParaRPr lang="en-US" sz="657" dirty="0"/>
          </a:p>
        </p:txBody>
      </p:sp>
      <p:sp>
        <p:nvSpPr>
          <p:cNvPr id="18" name="Text 6"/>
          <p:cNvSpPr txBox="1"/>
          <p:nvPr/>
        </p:nvSpPr>
        <p:spPr>
          <a:xfrm>
            <a:off x="7022150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Менеджеры онлайн-платформ и облачных сервисов
</a:t>
            </a:r>
            <a:endParaRPr lang="en-US" sz="864" dirty="0"/>
          </a:p>
        </p:txBody>
      </p:sp>
      <p:sp>
        <p:nvSpPr>
          <p:cNvPr id="19" name="Text 7"/>
          <p:cNvSpPr txBox="1"/>
          <p:nvPr/>
        </p:nvSpPr>
        <p:spPr>
          <a:xfrm>
            <a:off x="440013" y="3728796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спроса на IT-специалистов
</a:t>
            </a:r>
            <a:endParaRPr lang="en-US" sz="864" dirty="0"/>
          </a:p>
        </p:txBody>
      </p:sp>
      <p:sp>
        <p:nvSpPr>
          <p:cNvPr id="20" name="Text 8"/>
          <p:cNvSpPr txBox="1"/>
          <p:nvPr/>
        </p:nvSpPr>
        <p:spPr>
          <a:xfrm>
            <a:off x="440035" y="4001596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резко увеличилось количество вакансий для программистов, аналитиков данных и специалистов по кибербезопасности. Этот тренд отражает цифровую трансформацию экономики.
</a:t>
            </a:r>
            <a:endParaRPr lang="en-US" sz="657" dirty="0"/>
          </a:p>
        </p:txBody>
      </p:sp>
      <p:sp>
        <p:nvSpPr>
          <p:cNvPr id="21" name="Text 9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будущего в информационном обществе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 цифровую эпоху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 ускорила переход на дистанционное обучение, но повысила нагрузку на зрение и психологический комфорт учеников из-за длительного времени за экранами.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двух третей подростков в России применяют электронные дневники и обучающие платформы. Онлайн-уроки и видео помогают учиться в удобное время и расширяют возможности образования.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голосования и обсуждения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позволяют принимать участие в выборах и обсуждениях без необходимости выходить из дома. Это расширяет доступ к важным решениям для подростков и взрослых.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социальных тем в интернете
</a:t>
            </a:r>
            <a:pPr algn="l" indent="0" marL="0">
              <a:lnSpc>
                <a:spcPct val="100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форумы стали местом для открытого диалога о городских и глобальных проблемах. Это помогает формировать гражданскую позицию и развивать критическое мышление.
</a:t>
            </a:r>
            <a:endParaRPr lang="en-US" sz="876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Онлайн-петиции как инструмент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молодые люди подписывают электронные петиции, чтобы выразить своё мнение и поддержать изменения в обществе. Это простой способ участвовать в жизни страны.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вовлеченность и цифровое общество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угрозы и безопасность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вводятся уроки цифровой безопасности, чтобы научить детей защищаться от кибербуллинга и вредоносных программ. Это важный шаг к формированию ответственного поведения в интернете.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использования интернета привело к росту хакерских атак и фишинговых писем. Пользователи рискуют потерять личные данные и столкнуться с мошенничеством в сети.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дневник помогает родителям следить за успеваемостью, а запись к врачу через «Госуслуги» экономит время на посещение поликлиник. Цифровые сервисы упрощают повседневные задачи.
</a:t>
            </a:r>
            <a:endParaRPr lang="en-US" sz="774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Онлайн-сервисы в образовании и здравоохранении
</a:t>
            </a:r>
            <a:endParaRPr lang="en-US" sz="864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транспортным картам с функцией онлайн-оплаты и цифровым порталам более 80% жителей больших городов России пользуются удобными сервисами для повседневных нужд.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проезда и госуслуги через интернет
</a:t>
            </a:r>
            <a:endParaRPr lang="en-US" sz="898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жизни: конкретные примеры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Пенетрация интернета в России: динамика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интернет-проникновения расширил возможности удалённой работы и онлайн-обучения для миллионов россиян в последние два десятилетия.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рост доступа к интернету повышает качество жизни и стимулирует развитие цифровой экономики страны.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культура и этика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проводятся уроки медиабезопасности, направленные на формирование уважения к другим и соблюдение авторских прав, что способствует здоровой интернет-среде.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 в интернете помогает предотвращать распространение ложных новостей и кибербуллинг. Важно развивать навыки критического мышления и умение проверять информацию.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вызовы информационного общества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общество расширяет возможности каждому, но требует ответственности и цифровой грамотности. Умение критически анализировать информацию — ключ к успеху и безопасной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2026-05-11T03:41:43Z</dcterms:created>
  <dcterms:modified xsi:type="dcterms:W3CDTF">2026-05-11T03:41:43Z</dcterms:modified>
</cp:coreProperties>
</file>