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мир: ключевые темы современного этапа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важный мировой игрок в экономике, политике, культуре и науке XXI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современной роли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СССР, реформы 1990-х и интеграция в мировую экономику сформировали новую геополитическую позицию России в условиях глобализации и изменяющихся международных отношений.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население современной России
</a:t>
            </a:r>
            <a:endParaRPr lang="en-US" sz="2941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территорию площадью 17,1 млн км², располагаясь на границе Европы и Азии. Это стратегически важное положение определяет роль страны в транзитных логистических коридорах между континентами.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Европейско-азиатский континентальный мост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потенциал государства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населением около 146 млн человек Россия занимает 9-е место в мире. Высокая урбанизация сосредоточена в крупных городах, таких как Москва, Санкт-Петербург и Новосибирск, формируя центры экономической активности.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 числом жителей 13 млн является крупнейшим мегаполисом страны, играя роль финансового и культурного центра, за ней следуют Санкт-Петербург и Новосибирск с развитой промышленностью и инфраструктурой.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агломерация как центр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показатели экономики России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и макроэкономическая стабильность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паритету покупательной способности Россия занимает 5-е место с ВВП около 2,22 трлн долларов. Инфляция в 7,4% и уровень безработицы в 3,1% свидетельствуют о относительной экономической устойчивости.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основа экономики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составляют нефтегазовый комплекс, металлургия и сельское хозяйство. Экспорт сырья формирует значительную часть доходов, особенно на рынках Китая, Германии, Беларуси и Нидерландов.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промышленности и сферы услуг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сектор и услуги поддерживают диверсификацию экономики. Развитие высокотехнологичных отраслей и сервисной сферы способствует устойчивому экономическому росту и снижению зависимости от сырьевых ресурсов.
</a:t>
            </a:r>
            <a:endParaRPr lang="en-US" sz="10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президентская республика, где исполнительная, законодательная и судебная ветви власти существуют отдельно, гарантируя баланс и контроль.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1993 года регулирует основные политические процессы, включая выборы президента и Государственной Думы путем всеобщего голосования.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реформы акцентируют цифровизацию госуслуг и развитие электронного правительства, повышая доступность и эффективность управления.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 управление России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РФ и ключевые экономические партнёры (2022)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российского экспорта отражает приоритеты сырьевого сектора и основные торговые направления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сектор доминирует в экспорте, при этом Россия сохраняет сильные позиции в агропромышленном комплексе и металлургии.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таможенная служба РФ, 2022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внешней и внутренней политики России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национальной безопасности остаётся главным приоритетом, включая модернизацию вооружённых сил и противодействие внешним угрозам.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суверенных технологий и инновационных отраслей способствует снижению зависимости от импортных решений и укреплению экономического потенциала.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гуманитарных связей и образовательных программ способствуют формированию позитивного имиджа и развитию культурного обмена.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участия в мировой экономике с сохранением самостоятельной внешней политики укрепляет международную позицию страны.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активизирует взаимодействие с Европой, странами Азии, Ближним Востоком и регионами Африки и Латинской Америки, укрепляя экономические и гуманитарные связи.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Многостороннее сотрудничество и развитие отношений
</a:t>
            </a:r>
            <a:endParaRPr lang="en-US" sz="137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— невмешательство, прагматизм и построение справедливого мирового порядка — лежат в основе усилий по расширению международных контактов и сотрудничества.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и ориентиры внешнеполитического курса
</a:t>
            </a:r>
            <a:endParaRPr lang="en-US" sz="137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многополярной внешней политики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отношения России в 2023 году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в Китай вырос на 32%, а товарооборот с ЕАЭС стабильно высок. Доля ЕС заметно уменьшилась после 2022 года.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усилила экономические связи с азиатскими и евразийскими рынками, сокращая зависимость от европейского рынка.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Минэкономразвития РФ,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России в международных организациях и союзах
</a:t>
            </a:r>
            <a:endParaRPr lang="en-US" sz="2278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начала активное участие в формировании глобальных экономических стратегий в составе группы двадцати ведущих стран мира.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2009 — Вступление в G20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сотрудничества с развивающимися экономиками для совместного решения глобальных проблем и развития инфраструктуры.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 — Расширение БРИКС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Активизация в ШОС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усилила влияние в организации Шанхайского сотрудничества, фокусируясь на безопасности и устойчивом развитии в регионе Азии.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поддерживает многосторонние инициативы, продвигая права человека, борьбу с экстремизмом и устойчивое глобальное развитие.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членство в ООН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России в глобальной энергетике и сырьевом секторе
</a:t>
            </a:r>
            <a:endParaRPr lang="en-US" sz="2203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лидирующую позицию в мировом экспорте природного газа, обеспечивая более 18% мирового объёма добычи. Западная Сибирь остаётся центром газодобычи, поддерживая энергетическую безопасность Европы и Азии.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гигант мира — Россия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индустрия страны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третье место в мире по экспорту нефти, обеспечивая около 13% мировой добычи. Крупнейшие месторождения сконцентрированы в Западной Сибири и на Дальнем Востоке, играя ключевую роль в международных рынках энергоносителей.
</a:t>
            </a:r>
            <a:endParaRPr lang="en-US" sz="1144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России существенно влияют на ценообразование на нефть и газ. Российские поставки стабилизируют энергетические рынки, а также обеспечивают важный фактор геополитической безопасности для Европы и Азии.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мировые цены и безопасность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и технологический потенциал
</a:t>
            </a:r>
            <a:endParaRPr lang="en-US" sz="2616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 атомной энергетике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"Росатом" занимает около 30% мирового рынка по строительству атомных электростанций. Этот сектор служит опорой в развитии экологически чистой энергетики и выводит Россию в число мировых технологических лидеров.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искусственного интеллекта и телекоммуникаций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AI-технологий и расширение телекоммуникационной инфраструктуры способствуют цифровой трансформации экономики и общества. Россия инвестирует в разработку инновационных решений в этих сферах.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транспорте и медицине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высокотехнологичные поезда и передовые медицинские приборы, отражающие успехи отечественного машиностроения и биомедицинских исследований. Эти достижения интегрируются в образование и научные проекты.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академическая мобильность
</a:t>
            </a:r>
            <a:endParaRPr lang="en-US" sz="2988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обучается около 4,3 миллиона студентов, что ставит страну на 6-е место в мире по численности. Это свидетельствует о развитой системе высшего образования и её социальной значимости.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российского студенчества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иностранных студентов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страна принимает свыше 350 тысяч иностранных обучающихся из 168 стран. Современные программы обмена и стипендии делают российское образование привлекательным на международном уровне.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университеты активно участвуют в международных проектах, обеспечивая академическую мобильность и интеграцию в глобальное научное сообщество. Это способствует обмену знаниями и повышению качества образования.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исследования и мобильность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мировой культуре и искусстве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— символ национального искусства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и Большой театры являются мировыми центрами балетного искусства с древними традициями. Их постановки привлекают зрителей и способствуют популяризации российского культурного наследия.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и музыкальное наследие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подарила миру великих классиков — Толстого, Достоевского, Чайковского и Прокофьева. Их произведения продолжают влиять на мировую культуру и искусство, отражая богатство национального творчества.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институты и обмен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и Русский музей играют ключевую роль в сохранении и популяризации искусства, а государственная поддержка международных фестивалей способствует культурному диалогу и укрепляет национальную идентичность.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сфера безопасности: роль в международной стабильности
</a:t>
            </a:r>
            <a:endParaRPr lang="en-US" sz="1963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вооружённые силы занимают второе место в рейтинге Global Firepower 2023, обладая 6 000 ядерных боеголовок, что обеспечивает значительный стратегический потенциал и гарантирует национальную безопасность.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потенциал России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Миротворческие операции и коалиции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 поддержании международного мира, включая деятельность в коалициях по борьбе с терроризмом. Ее военный опыт и ресурсы способствуют стабилизации региональных конфликтов.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учения и инвестиции в новые оборонные технологии позволяют поддерживать высокую боеспособность армии. Внедряются современные системы управления и вооружения, усиливающие национальную безопасность.
</a:t>
            </a:r>
            <a:endParaRPr lang="en-US" sz="1179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оборонных технологий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Многонациональность, толерантность, межкультурный диалог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 России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проживает более 190 народов, включая русских, татар и башкир, что создаёт богатую этнокультурную мозаику, содействующую развитию межэтнического взаимодействия и толерантности.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и религиозное многообразие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статус имеют 35 региональных языков, а православие, ислам, буддизм и иудаизм сосуществуют, формируя атмосферу межрелигиозного диалога и взаимопонимания.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культурные инициативы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проекты межкультурного обмена выступают инструментами укрепления внутреннего мира и толерантности, содействуя гармонизации отношений внутри мультикультурного российского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России на мировые кризисы и вызовы
</a:t>
            </a:r>
            <a:endParaRPr lang="en-US" sz="2766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мирового финансового кризиса Россия внедрила программы поддержки банковского сектора и малого бизнеса, а также национальные проекты, направленные на стабилизацию экономики и социальную защиту.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Антикризисные меры 2008 года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и адаптация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оперативно перешла на дистанционное обучение, расширила медико-социальные программы и усилила систему здравоохранения, обеспечив мобилизацию ресурсов в борьбе с пандемией.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2014 года Россия активно развивала отечественное производство, стимулируя инновации и уменьшая зависимость от зарубежных технологий, что повысило устойчивость экономической модели.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импортозамещения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России на санкционное давление и глобальные ограничения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426775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страны вводят ограничения в финансовой и энергетической сферах после событий на Украине, что вынуждает Россию искать новые направления развития и рынки сбыта.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6775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2014 — первые санкции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42333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масштабных совместных инициатив с азиатскими и евразийскими партнёрами, направленных на диверсификацию экономики и расширение экспортных возможностей.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842327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— новые интеграционные проекты
</a:t>
            </a:r>
            <a:endParaRPr lang="en-US" sz="1063" dirty="0"/>
          </a:p>
        </p:txBody>
      </p:sp>
      <p:sp>
        <p:nvSpPr>
          <p:cNvPr id="13" name="Text 6"/>
          <p:cNvSpPr txBox="1"/>
          <p:nvPr/>
        </p:nvSpPr>
        <p:spPr>
          <a:xfrm>
            <a:off x="4703814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глобальных ограничений в высокотехнологичных отраслях и логистике побуждает Россию укреплять сотрудничество с Китаем, Индией и странами Евразийского союза.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03810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— расширение санкций
</a:t>
            </a:r>
            <a:endParaRPr lang="en-US" sz="1124" dirty="0"/>
          </a:p>
        </p:txBody>
      </p:sp>
      <p:sp>
        <p:nvSpPr>
          <p:cNvPr id="15" name="Text 8"/>
          <p:cNvSpPr txBox="1"/>
          <p:nvPr/>
        </p:nvSpPr>
        <p:spPr>
          <a:xfrm>
            <a:off x="2565294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собственной промышленности и технологий, поддержка отечественных производителей, снижение зависимости от импорта, формирование новых экономических связей.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565292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2015–2019 — курс на импортозамещение
</a:t>
            </a:r>
            <a:endParaRPr lang="en-US" sz="10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экономики и общества остаётся главным направлением, обеспечивая конкурентоспособность на мировом уровне и улучшая качество жизни граждан благодаря инновационным технологиям.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изменениям климата и демографические проблемы, включая естественную убыль населения, требуют комплексных мероприятий для устойчивого развития регионов и обеспечения ресурсов.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конкуренции в науке и технологиях требует развития образования и здравоохранения, а также обеспечения продовольственной безопасности для повышения национальной стабильности и благополучия.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вызовы и приоритеты развития России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сохраняет важное место в мировой политике, экономике, культуре и безопасности, способная эффективно отвечать на вызовы и формировать справедливый многополярный мировой порядок.
</a:t>
            </a:r>
            <a:endParaRPr lang="en-US" sz="1396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ключевой игрок в глобальном мире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2026-05-11T06:29:40Z</dcterms:created>
  <dcterms:modified xsi:type="dcterms:W3CDTF">2026-05-11T06:29:40Z</dcterms:modified>
</cp:coreProperties>
</file>