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и жизнедеятельность насекомых: основные темы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строения насекомых поможет понять их выживание и уникальность.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в природе и откуда берутся знания о них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обеспечивают опыление, разложение и служат пищей многим животным. Знания об их строении важны для сельского хозяйства и медицины, помогая управлять вредителями и болезнями. Понимание внутреннего строения раскрывает секреты их выживания.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классификация насекомых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— самый многочисленный класс животных с примерно миллионом описанных видов. Их разнообразие впечатляет, включая жуков, бабочек и мух с уникальными чертами.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— жуки, бабочки, пчёлы, муравьи, кузнечики и мухи — широко распространены на всех материках, кроме Антарктиды.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приспособлены к разным местообитаниям: от сухих пустынь до влажных водоёмов, что делает их повсеместными обитателями планеты.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насекомого и его отделы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и грудь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содержит органы чувств и ротовой аппарат, важные для ориентирования и питания. Грудь состоит из трёх сегментов с тремя парами ног и обычно двумя парами крыльев, обеспечивая движение.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Брюшко и его органы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брюшке сосредоточены жизненно важные внутренние органы — пищеварительные, выделительные и половые, отвечающие за обмен веществ и воспроизведение.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внешнего покрова насекомых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Кутикула — прочная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оболочка насекомого — кутикула, построенная из хитина, защищает внутренние ткани, предотвращает обезвоживание и придаёт телу форму. Эта структура включает жёсткие и гибкие участки для защиты и подвижности.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пластины кутикулы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Кутикула состоит из пластин — тергитов, стернитов и плейритов, которые соединяются так, чтобы обеспечить как защиту, так и свободу движений. Благодаря этому насекомые сохраняют прочность и гибкость тела.
</a:t>
            </a:r>
            <a:endParaRPr lang="en-US" sz="11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ротовых аппаратов и связь с питанием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Грызущий ротовой аппарат характерен для жуков, адаптирован для поедания твёрдой пищи. Он состоит из подвижных челюстей, позволяющих эффективно размельчать корм.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бабочек и комаров развиты сосущий и колюще-сосущий аппараты соответственно, что позволяет им питаться жидкостями — нектаром или кровью, что формирует их образ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насекомых: ключевые особенности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насекомого обрабатывает информацию от органов чувств и управляет сложным поведением, обеспечивая адаптацию к окружающей среде.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Брюшная нервная цепочка включает несколько ганглиев, которые регулируют работу ног и крыльев, позволяя движениям происходить независимо от мозга.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разделение контроля обеспечивает быструю реакцию на опасности и координацию движений при высокой скорости передвижения.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также координирует внутренние процессы, управляя жизнедеятельностью всех органов и систем насекомого.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насекомых — удивительные механизмы восприятия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Фасеточные глаза — уникальные 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состоят из множества омматидиев, которые воспринимают движение и цвет. Многочисленные глаза позволяют насекомым видеть широкий угол обзора и быстро реагировать на изменения.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— органы обоняния и осязания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насекомых покрыты рецепторами, которые чувствуют запахи и прикосновения. Они помогают ориентироваться в пространстве и находить пищу или партнёров.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сенсоры — волоски тела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теле расположены чувствительные волоски, воспринимающие механические сигналы, такие как ветер или прикосновения. Некоторые виды видят ультрафиолет, что расширяет спектр восприятия мира.
</a:t>
            </a:r>
            <a:endParaRPr lang="en-US" sz="10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насекомых: ключевые особенности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у насекомых происходит через трахеи — разветвлённую сеть трубочек, открывающихся наружу дыхальцами по бокам тела.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поступает напрямую к клеткам, что обеспечивает эффективный газообмен без участия крови, отвечая потребностям маленького организма.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лёгких и активное дыхание способствуют высокой подвижности и быстрому метаболизму насекомых, что важно для их выживания.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органов дыхания у разных животных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в дыхательных органах у насекомых, пауков, рыб и млекопитающих, а также особенности их работы.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Трахейная система насекомых особенно эффективна для небольших организмов с высоким метаболизмом.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учебник зоологии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система: строение у насекомых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насекомого имеет форму длинной трубки с отверстиями — остиями, через которые гемолимфа поступает внутрь и затем распределяется по телу через полости.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Гемолимфа переносит питательные вещества и удаляет продукты обмена, однако транспорт кислорода осуществляется дыхательной системой, а не кровью.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насекомых незамкнутого типа — гемолимфа свободно циркулирует по телу, омывая внутренние органы и не заключена в сосуды, как у позвоночных.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различных систем органов в теле насекомого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отображают относительный размер и важность каждой системы для поддержания жизнедеятельности насекомых, подчёркивая их сложную организацию.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и мышечная системы занимают наибольшую часть тела, что связано с активным образом жизни и необходимостью обработки разнообразной пищи.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зоологии, 2020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система: строение и основные отделы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940575" y="1920523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пищеварительного тракта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Пищеварительный тракт насекомых состоит из трёх основных отделов: передней, средней и задней кишок. В передней части происходит измельчение пищи с помощью специальных зубчиков.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940575" y="3474300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слюнных желёз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Слюнные железы выделяют ферменты, необходимые для переваривания, а также специализированные вещества — шелк у гусениц и яды у пчёл, обеспечивающие защиту и взаимодействие с окружающей средой.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система: роль мальпигиевых сосудов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Мальпигиевы сосуды фильтруют отходы обмена веществ из гемолимфы, направляя их в заднюю кишку для последующего выведения из организма вместе с каловыми массами.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система помогает насекомым эффективно сохранять воду, что особенно важно для выживания в засушливых условиях, подобно функциям почек у позвоночных животных.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47725" y="258900"/>
            <a:ext cx="49347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Половая система и размножение у насекомых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184050" y="240275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самцов находятся семенники, а у самок — яичники, где формируются яйца. Большинство видов размножается половым путём, обеспечивая генетическое разнообразие.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184050" y="37386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насекомые способны к партеногенезу, размножению без оплодотворения. Яйца нередко откладываются в защищённые места, а общественные виды ухаживают за потомством.
</a:t>
            </a:r>
            <a:endParaRPr lang="en-US" sz="10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циклы насекомых: формы развития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превращение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стадии: яйцо, личинка и взрослая особь. Например, кузнечики и тараканы проходят эти этапы без формирования куколки. Такой цикл позволяет организму адаптироваться к окружающей среде постепенно.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превращение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Проходит через четыре стадии: яйцо, личинка, куколка и имаго. Примером являются бабочки и мухи. Это обеспечивает резкое отличие между личинкой и взрослой особью, снижая конкуренцию между ними.
</a:t>
            </a:r>
            <a:endParaRPr lang="en-US" sz="11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температуры тела у насекомых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— холоднокровные животные, но могут временно повышать температуру тела с помощью вибраций крыльев, как это делают пчёлы перед вылетом для разогрева мышц.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используют солнечное тепло для согревания и прячутся в тени для охлаждения. Также изменение активности в разные часы суток помогает поддерживать оптимальную температуру.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приспособления: мимикрия, окраска, поведение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Покровительственная окраска помогает насекомым сливаться с окружением — например, кузнечики с травой, бабочки с корой деревьев, уменьшая риск быть замеченными хищниками.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предупреждающая окраска, как у ос и божьих коровок, сигнализирует о токсичности и отпугивает возможных врагов, что служит эффективной защитой от поедания.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насекомые выбрасывают неприятно пахнущие или едкие вещества в опасности, защищая себя химическими средствами от нападающих животных и других насекомых.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укрытий, скорлуп или коконов вокруг куколки — ещё одна защита от хищников и неблагоприятных условий, обеспечивающая выживание будущего поколения.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примеры адаптаций среди насекомых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Биолюминесценция светляков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Светляки излучают свет для привлечения партнёров и отпугивания хищников ночью, используя химические реакции, что способствует их успешному размножению и защите.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муравейников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создают сложные многоуровневые муравейники с системой вентиляции и температурного контроля, что обеспечивает комфортные условия для колонии и защиту от внешних угроз.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пчёл для коммуникации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передают информацию о местонахождении нектара сородичам с помощью танца, указывая направление и расстояние к источнику пищи, что повышает эффективность сбора.
</a:t>
            </a:r>
            <a:endParaRPr lang="en-US" sz="10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изучения внутреннего строения насекомых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внутреннего строения насекомых раскрывает секреты их выживания и адаптации, помогает эффективно управлять экосистемами и защищать сельское хозяйство.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2026-05-08T01:25:33Z</dcterms:created>
  <dcterms:modified xsi:type="dcterms:W3CDTF">2026-05-08T01:25:33Z</dcterms:modified>
</cp:coreProperties>
</file>