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откуда берётся посуда, и кто помогает ей появиться.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ли посуда вырасти на грядке?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нужна каждый день: для еды, питья, хранения и приготовления пищи. Она бывает разной по форме и материалу: стеклянной, металлической, деревянной, бумажной, пластиковой и даже сделанной из растительного сырья.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вокруг нас: что это и из чего её делают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бывает посуда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Столовая посуда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столовой посуде относятся тарелки, миски, чашки, кружки, блюдца, ложки, вилки и ножи. Она помогает удобно есть и пить за столом, а ещё делает приём пищи аккуратным и привычным.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Кухонная посуда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Кухонная посуда нужна для приготовления еды. Это кастрюли, сковородки, ковши и формы для выпечки. Такая посуда выдерживает нагрев, помогает варить, жарить и печь вкусные блюда.
</a:t>
            </a:r>
            <a:endParaRPr lang="en-US" sz="1054" dirty="0"/>
          </a:p>
        </p:txBody>
      </p:sp>
      <p:sp>
        <p:nvSpPr>
          <p:cNvPr id="12" name="Text 4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Одноразовая и многоразовая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Многоразовая посуда служит долго и используется снова и снова. Одноразовую берут на один раз или очень недолгое время. Она удобна, но после использования быстрее превращается в мусор.
</a:t>
            </a:r>
            <a:endParaRPr lang="en-US" sz="10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Грядка даёт растения, а не готовую тарелку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525" y="1652450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грядке растёт живое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грядке вырастают овощи, ягоды, травы и другие растения. Готовая тарелка там не появляется, потому что природа сначала создаёт живой материал, а не готовый предмет для стола.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39550" y="2787611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растений получают сырьё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деревьев, стеблей и зёрен люди добывают древесину, волокна, бумагу и крахмал. Это не посуда, а полезное сырьё, из которого потом можно сделать нужные вещи.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839538" y="3922783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работает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получить ложку, тарелку или коробку, сырьё нужно обработать. Человек сушит, режет, прессует, лепит и собирает изделие. Только после этого появляется готовая посуда.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дерева получается ложка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растёт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дерево долго растёт в лесу или на посадке. Оно набирает силу, становится высоким и крепким, но пока остаётся частью природы, а не предметом для кухни.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готовят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дерево спиливают, сушат и режут на заготовки. Материал очищают и подготавливают, чтобы из него было удобно делать будущую ложку или другую деревянную вещь.
</a:t>
            </a:r>
            <a:endParaRPr lang="en-US" sz="1155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делает изделие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мастер придаёт заготовке форму ложки, шлифует поверхность и сглаживает края. Так из дерева получается удобный и красивый предмет, который можно держать в руке.
</a:t>
            </a:r>
            <a:endParaRPr lang="en-US" sz="11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Глину берут из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керамической посуды сначала добывают глину. Это природный материал из земли, который хорошо подходит для лепки. Из него можно сделать чашку, миску или тарелку нужной формы.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Изделие лепят и сушат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мягкой глины создают нужный предмет руками или с помощью формы. Потом изделие обязательно сушат, чтобы оно не треснуло и сохранило свою форму перед обжигом.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00106" y="3824907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Обжиг делает посуду прочной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сушки посуду помещают в печь и сильно нагревают. От высокой температуры она становится твёрдой, крепкой и уже не похожей на мягкую глину.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 и керамическая посуда
</a:t>
            </a:r>
            <a:endParaRPr lang="en-US" sz="22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помогают делать посуду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дерева получают материал для ложек, лопаток, бумаги и картона. Дерево сначала растёт в природе, а потом становится основой для полезных вещей дома и в школе.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Волокна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волокна помогают делать прочную бумагу, упаковку и некоторые виды одноразовой посуды. Они лёгкие, удобные в обработке и связаны с природным сырьём.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крахмала, который получают из растений, делают отдельные виды стаканчиков, крышек и упаковки. Такой материал помогает создавать удобные предметы без использования обычного пластика.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жизнь сырья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растения перерабатывают, они превращаются не в еду, а в полезные материалы. Потом из них делают посуду, коробки и другие вещи для 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Бамбук: лёгкий и быстрый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Бамбук растёт очень быстро, поэтому его удобно использовать как растительное сырьё. Из него делают лёгкие приборы, миски и трубочки. Такие предметы выглядят просто и природно, будто сама земля поделилась идеей для удобной посуды.
</a:t>
            </a:r>
            <a:endParaRPr lang="en-US" sz="997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тростник: волокнистая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выжимания сока от сахарного тростника остаётся волокнистый жмых. Из него изготавливают тарелки и другие изделия для еды. Материал получается лёгким, но при этом хорошо подходит для формы и упаковки.
</a:t>
            </a:r>
            <a:endParaRPr lang="en-US" sz="989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Кукуруза: помощник для стаканчиков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кукурузного крахмала делают некоторые стаканчики и крышки. Это растительное сырьё помогает создавать нужные вещи для повседневной жизни. Такие изделия связаны с полем, а не с обычной нефтью.
</a:t>
            </a:r>
            <a:endParaRPr lang="en-US" sz="1084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Бамбук, сахарный тростник и кукуруза
</a:t>
            </a:r>
            <a:endParaRPr lang="en-US" sz="2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Посуда, которая не растёт на грядке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8975" y="1651475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и стекло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Металлическая вилка и стеклянный стакан не растут на огороде. Их делают на заводах из материалов, которые сначала добывают, а потом очень тщательно перерабатывают и обрабатывают.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364990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Керамика тоже проходит путь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керамические кружки тоже не появляются сами собой. Сначала берут глину, готовят форму, сушат изделие и обжигают его в печи, чтобы оно стало твёрдым и прочным.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91015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людей важнее грядки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посуду создают не растения, а люди. Мастера, рабочие и инженеры превращают природные материалы в полезные предметы, которые потом попадают в дом и на стол.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делают не в огороде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пластик чаще получают из нефти и газа. Поэтому пластиковая ложка не может созреть, как яблоко или огурец. Она появляется после переработки сырья на заводе, где машинам помогает человек.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него совсем другой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предметы не вырастают на грядке и не собираются с ветки. Их сначала делают из сырья, а потом придают нужную форму. Это важное отличие помогает не путать посуду с урожаем.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пластик не считается урожаем
</a:t>
            </a:r>
            <a:endParaRPr lang="en-US" sz="20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посуду из растительного сырья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упаковке ищи подсказки: дерево, бумага, бамбук, древесное волокно, кукурузный крахмал или сахарный тростник. Эти слова сразу говорят, что материал связан с растениями, а не появился из ниоткуда.
</a:t>
            </a:r>
            <a:endParaRPr lang="en-US" sz="1054" dirty="0"/>
          </a:p>
        </p:txBody>
      </p:sp>
      <p:sp>
        <p:nvSpPr>
          <p:cNvPr id="11" name="Text 3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 значки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изделии стоят маленькие знаки переработки или компостирования. Они помогают понять, что посуду можно отправить на специальную обработку, если её правильно собрать и очистить после использования.
</a:t>
            </a:r>
            <a:endParaRPr lang="en-US" sz="1054" dirty="0"/>
          </a:p>
        </p:txBody>
      </p:sp>
      <p:sp>
        <p:nvSpPr>
          <p:cNvPr id="12" name="Text 4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Потрогай и посмотри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посуда часто выглядит как плотный картон, светлое дерево или матовый природный материал. Она может быть лёгкой и чуть шероховатой, словно хочет напомнить о своём растительном происхождении.
</a:t>
            </a:r>
            <a:endParaRPr lang="en-US" sz="10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тарелка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обеда бумажную или растительную посуду нужно сначала очистить. Если на ней остались крошки и соус, переработать её труднее. Потом она может попасть туда, где её разберут по правилам и дадут второй шанс.
</a:t>
            </a:r>
            <a:endParaRPr lang="en-US" sz="1086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всё исчезает само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изделия из растительного сырья разлагаются быстрее пластика, но только в подходящих условиях. Если выбросить их где попало, они не превратятся в волшебную пыль. У каждого материала свой аккуратный маршрут.
</a:t>
            </a:r>
            <a:endParaRPr lang="en-US" sz="1029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корзина для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одной тарелки подходит компостирование, для другой — переработка, а третьей нужен обычный контейнер. Поэтому важно читать надписи на упаковке. Тогда посуда не запутается, а мусор не устроит беспорядок.
</a:t>
            </a:r>
            <a:endParaRPr lang="en-US" sz="1038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такой посудой после использования
</a:t>
            </a:r>
            <a:endParaRPr lang="en-US" sz="2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растения до посуды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природное сырьё превращается в готовый предмет и возвращается в цикл использования.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3276" y="3150799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53135" y="1047603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53126" y="3867598"/>
            <a:ext cx="249000" cy="199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53126" y="2446658"/>
            <a:ext cx="249000" cy="221333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людей в создании посуды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Выращивают сырьё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Земледельцы и работники плантаций выращивают растения или собирают природное сырьё. Без их труда не появятся бамбук, тростник, древесина и другие материалы для будущей посуды.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Превращают в изделие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заводе и в мастерской сырьё сушат, режут, прессуют и формуют. Потом мастера делают предмет удобным, гладким и прочным, чтобы им было приятно пользоваться каждый день.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5692573" y="97716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Доставляют в магазин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и грузчики перевозят готовую посуду туда, где её покупают семьи, школы и детские сады. Так предмет проходит длинную дорогу от поля или леса до кухни.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5692563" y="3797162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Пользуются бережно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школе посудой пользуются каждый день. Если относиться к ней аккуратно, она дольше служит, а значит, нужно меньше новых вещей и меньше лишних отходов.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5692563" y="2387289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Продают и выбирают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Продавцы помогают людям найти нужную чашку, тарелку или ложку. Покупатель смотрит на материал, размер и назначение, чтобы вещь служила долго и подходила именно ему.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её делают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Бумажная тарелка выглядит очень просто, но её основа чаще всего сделана из древесной массы или переработанной бумаги. Значит, её история начинается с дерева, которое когда-то росло.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защитный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тарелка не размокла от супа или соуса, её покрывают тонким защитным слоем. Он помогает держать форму, но не делает тарелку настоящей съедобной посудой.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00106" y="3824907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хороший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тарелка показывает связь природы и быта очень наглядно. Сначала было растение, потом — бумага, а затем человек превратил материал в удобный предмет для стола.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Бумажная тарелка: простой пример из жизни
</a:t>
            </a:r>
            <a:endParaRPr lang="en-US" sz="22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и домашней жизни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можно увидеть деревянную лопатку или ложку. Их делают из древесины, поэтому они напоминают, что предметы для дома часто начинаются с дерева.
</a:t>
            </a:r>
            <a:endParaRPr lang="en-US" sz="1093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и металл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Стеклянная банка и металлическая ложка не растут на грядке. Их получают на производстве из природных материалов, которые добывают, очищают и превращают в нужную форму.
</a:t>
            </a:r>
            <a:endParaRPr lang="en-US" sz="1093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и картон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часто встречаются бумажные стаканчики, картонные подносы и салфетки. Такие предметы могут быть сделаны из растительного сырья и помогают понять его пользу.
</a:t>
            </a:r>
            <a:endParaRPr lang="en-US" sz="1093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Керамика дома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Керамическая кружка тоже сделана не из овощей, а из глины. Её берут из земли, лепят, сушат и обжигают, чтобы получилась твёрдая и красивая посуда.
</a:t>
            </a:r>
            <a:endParaRPr lang="en-US" sz="11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знать, из чего сделана посуда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лишнего мусора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понимает, из чего сделан предмет, ему легче выбрать, куда его выбросить или как использовать ещё раз. Так во дворе и на площадке становится чище.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Многоразовая посуда служит долго и не требует каждый раз делать новую. Это помогает беречь материалы, энергию и труд людей, которые создают вещи для нас.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 делу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Одноразовые изделия нужны не всегда, а только в особых случаях. Если выбирать вещи разумно, можно пользоваться ими аккуратно и не превращать природу в свалку.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 или тарелка?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морковку в роли ложки — смешно, правда? Если предмет можно съесть, значит, это еда. А если из него едят, но сам он не ужинает, то это уже посуда. Простая проверка помогает быстро не перепутать шкаф с грядкой.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поля до стола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вещь выросла на поле, в лесу или на плантации, а потом стала тарелкой или чашкой, она сделана из растительного сырья. Но если её изготовили на заводе из металла, песка или нефти, путь у неё совсем другой и очень рабочий.
</a:t>
            </a:r>
            <a:endParaRPr lang="en-US" sz="1038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проверка для любопытных
</a:t>
            </a:r>
            <a:endParaRPr lang="en-US" sz="2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на главный вопрос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88138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растёт растение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грядке, в лесу или на поле вырастает не готовая тарелка, а растение. Оно становится началом для будущего сырья.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5696" y="3089850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работает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собирают материал, сушат его, обрабатывают и придают нужную форму. Без этого посуда так и осталась бы просто частью природы.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20163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только затем появляется посуда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предмет попадает домой, в школу или на кухню. Значит, посуда не растёт сама, а создаётся из того, что дала природа.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природа помогает, а человек мастерит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не вырастает на грядке готовой, как огурец. Но растения, глина и другие природные материалы помогают людям создавать нужные вещи. Главное — помнить об этом и беречь и природу, и посуду.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2026-05-26T08:56:55Z</dcterms:created>
  <dcterms:modified xsi:type="dcterms:W3CDTF">2026-05-26T08:56:55Z</dcterms:modified>
</cp:coreProperties>
</file>