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обмен веществ и преобразование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реакции поддерживают жизнь, энергию и развитие организмов.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объединяет катаболизм и анаболизм, обеспечивая жизненные процессы. Лавуазье открыл роль кислорода, Пастер изучал брожение. Это основа поддержания целостности и адаптации организмов.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обмена веществ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метаболических процессов: катаболизм и анаболизм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включает распад сложных молекул с выделением энергии, необходимой для активности клетки.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процесс синтеза сложных веществ с затратой энергии, при этом обе ветви связаны через АТФ, обеспечивая баланс развития и восстановления.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катаболического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превращений органических веществ у эукариот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действует как универсальный энергетический носитель, поддерживая жизненные процессы и обеспечивая клеточную активность.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объем АТФ, синтезируемый и расходуемый ежедневно в организме человека.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40–60 кг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углеводов до глюкозы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из пищи подвергаются гидролизу, превращаясь в глюкозу, основное топливо для клеток. Этот процесс начинается в ротовой полости и завершается в тонком кишечнике.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белков и аминокислоты
</a:t>
            </a:r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ферментативно расщепляются на аминокислоты, которые всасываются в кровь и используются для синтеза тканей и ферментов в организме.
</a:t>
            </a:r>
            <a:endParaRPr lang="en-US" sz="133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жиров и всасывание жирных кислот
</a:t>
            </a:r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эмульгируются желчью и разлагаются на жирные кислоты и глицерин, поступающие через лимфатическую систему к клеткам для энергетического использования и построения мембран.
</a:t>
            </a:r>
            <a:endParaRPr lang="en-US" sz="1245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и усвоение питательных веществ
</a:t>
            </a:r>
            <a:endParaRPr lang="en-US" sz="27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превращает одну молекулу глюкозы в две молекулы пирувата, генерируя при этом энергию и восстановленные коферменты.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происходит в цитоплазме клеток и не требует кислорода, что обеспечивает универсальность метаболического пути.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образуются 2 молекулы АТФ и восстановленный NADH, необходимых для дальнейших энергетических этапов.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центральный путь распада глюкозы
</a:t>
            </a:r>
            <a:endParaRPr lang="en-US" sz="27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Пируват конвертируется в ацетил-КоА, который вступает в цикл, участвуя в окислительных реакциях внутри митохондрий.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Кребса: генерация энергии в митохондрии
</a:t>
            </a:r>
            <a:endParaRPr lang="en-US" sz="2367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запасается в форме восстановленных коферментов, которые затем передают электроны в дыхательную цепь.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процесс локализован в матриксе митохондрий и является основным источником АТФ у эукариот.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последовательных превращений выделяется CO2 и восстанавливаются NAD+ и FAD до NADH и FADH2, аккумулируя энергию.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градиента используется для синтеза АТФ с помощью АТФ-синтазы; кислород служит конечным акцептором электронов.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цепь: окислительное фосфорилирование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от NADH и FADH2 передаются через комплекс белков митохондрий, приводя к протонному градиенту.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создает до 34 молекул АТФ на одну молекулу глюкозы и расширяет энергетический потенциал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и анаэробное дыхание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с кислородом обеспечивает максимальный выход энергии — до 38 АТФ на молекулу глюкозы.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Анаэробное дыхание или брожение проходит без кислорода, продуцируя всего 2 АТФ и молочную кислоту или этанол как побочные продукты.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переход к анаэробному метаболизму возникает при интенсивных физических нагрузках у мышц человека.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и анаэробные процессы дополняют друг друга, обеспечивая гибкость энергетического обмена.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ключевой биохимический процесс, преобразующий солнечную энергию в химическую. Хлоропласты растений улавливают свет, превращая углекислый газ и воду в органические вещества и кислород.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 при фотосинтезе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фотосинтеза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биосферу органическим материалом и кислородом, поддерживая жизнь на Земле. Этот процесс является основным источником энергии для большинства живых систем.
</a:t>
            </a:r>
            <a:endParaRPr lang="en-US" sz="1563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 экосистеме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проходит в тилакоидных мембранах хлоропластов, где свет поглощается и преобразуется в энергию АТФ и NADPH с выделением кислорода.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преобразования: фотосинтез по этапам
</a:t>
            </a:r>
            <a:endParaRPr lang="en-US" sz="2514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фаза, или цикл Кальвина, использует АТФ и NADPH для фиксации углекислого газа и синтеза глюкозы — ключевого органического соединения.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Фотосистемы I и II обеспечивают перенос электронов, что поддерживает цепь реакций и накапливает энергию света в химических связях.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АТФ, произведенного различными метаболическими путями, показывает эффективность каждого механизма генерации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превосходит по эффективности анаэробные процессы, тогда как фотосинтез обеспечивает как энергозатраты, так и производство органических веществ.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выход метаболических процессов клетки
</a:t>
            </a:r>
            <a:endParaRPr lang="en-US" sz="225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 метаболизма клеток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регулируют скорость обмена веществ, обеспечивая направление реакций и их эффективное протекание. Гормоны влияют на активацию или торможение метаболических путей.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уровень глюкозы, усиливая её усвоение и хранение, тогда как адреналин стимулирует мобилизацию гликогена в стрессовых ситуациях.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поддерживается через отрицательную обратную связь, позволяя клеткам адаптироваться к изменениям внешней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процессов обмена веществ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метаболических путей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пластичности и баланса метаболизма через интеграцию путей.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конечных продуктов метаболизма, таких как углекислый газ и мочевина, предотвращает токсическое накопление в организме.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Физиологическое значение обмена веществ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снабжает клетки энергией и необходимыми строительными блоками для поддержания жизнедеятельности и восстановления тканей.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метаболизма могут приводить к серьезным заболеваниям, включая диабет, ожирение и подагру, затрагивая качество жизни и здоровье.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Автотрофы: растения и 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органические вещества из неорганических посредством фотосинтеза, используя солнечную энергию. Этот процесс лежит в основе питания и энергетики всей экосистемы.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Гетеротрофы: животные и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 через потребление органических веществ, расщепляя белки, жиры и углеводы. В организме человека метаболизм управляется гормональными механизмами.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метаболизма в разные периоды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метаболизм активнее, обеспечивая рост и развитие. Энергопотребление меняется в зависимости от возраста, физической активности и физиологических состояний.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обмена веществ у разных организмов
</a:t>
            </a:r>
            <a:endParaRPr lang="en-US" sz="22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физической активности ускоряется дыхание и усиливается распад гликогена для удовлетворения возросшей потребности в энергии.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обмена веществ к условиям среды
</a:t>
            </a:r>
            <a:endParaRPr lang="en-US" sz="2813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голодания организм переключается на использование жиров и белков, активируя процессы глюконеогенеза для поддержания уровня глюкозы в крови.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ситуации сопровождаются выбросом гормонов (кортизол, адреналин), стимулирующих катаболизм и подготовку организма к адаптивным реакциям.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знание метаболизма помогает диагностировать и корректировать заболевания, связанные с нарушениями обмена веществ, например, диабет и дислипидемии.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об обмене веществ
</a:t>
            </a:r>
            <a:endParaRPr lang="en-US" sz="286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использует управление метаболизмом микробов для производства лекарств, витаминов и ферментов, способствуя развитию фармацевтики.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исследования открывают новые пути регуляции обмена веществ, расширяя возможности терапии и улучшения качества жизни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анализ обменных процессов позволяет оптимизировать питание и тренировочные программы для повышения выносливости и результата.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9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фундамент жизни и перспективы исследований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основа биологических процессов, обеспечивающая энергию и структурные компоненты. Его изучение важно для медицины, сельского хозяйства и биотехнологий, открывая новые горизонты в науке и практике.
</a:t>
            </a:r>
            <a:endParaRPr lang="en-US" sz="359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2026-05-10T04:27:25Z</dcterms:created>
  <dcterms:modified xsi:type="dcterms:W3CDTF">2026-05-10T04:27:25Z</dcterms:modified>
</cp:coreProperties>
</file>