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 в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говорить, где находятся предметы, игрушки и люди.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предлоги места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них трудно точно описать, где лежит книга, стоит шкаф или сидит кот. Эти маленькие слова делают английские фразы понятными и помогают быстро соотносить речь с картинкой.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 внутри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in говорит, что предмет находится внутри другого объекта. Например, мяч может быть in the box, а карандаш — in the bag. На картинке это легко показать закрытой коробкой или открытым рюкзаком.
</a:t>
            </a:r>
            <a:endParaRPr lang="en-US" sz="1371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6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 сверху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on используется, когда предмет лежит на поверхности. Книга может быть on the desk, а рисунок — on the wall. Здесь важно увидеть опору, на которой предмет держится.
</a:t>
            </a:r>
            <a:endParaRPr lang="en-US" sz="1446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частых предлога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и on встречаются очень часто в начальной школе, потому что их удобно показывать в классе. Один предмет можно положить в коробку или на стол, и значение сразу становится ясным.
</a:t>
            </a:r>
            <a:endParaRPr lang="en-US" sz="1371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и on: inside or on top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Under, behind and in front of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42397" y="1684605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 — под чем-то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предлог показывает, что предмет находится ниже другого предмета. Under the table или under the bed — такие примеры легко представить, если мысленно заглянуть вниз.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42397" y="3202557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front of — перед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показывает, что предмет расположен спереди. In front of the house или in front of the blackboard удобно использовать, когда нужно отметить видимое положение.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20210" y="1684606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Behind — позади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Behind употребляют, когда один объект скрыт сзади другого. Behind the door или behind the tree помогает описать то, что не видно полностью, но всё же находится рядом.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650" y="1744875"/>
            <a:ext cx="721200" cy="72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5238" y="1744875"/>
            <a:ext cx="631050" cy="72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1888" y="1744875"/>
            <a:ext cx="540900" cy="721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to, between and near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125812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to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предлог значит «рядом с». Он подходит, когда два предмета стоят плечом к плечу: next to the window или next to my friend.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15243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Between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Between показывает, что предмет находится посередине между двумя объектами. Например, between two desks или between the cat and the dog — как раз для точного описания.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904675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 означает «недалеко от, около». Его удобно использовать, когда предмет находится близко, но не обязательно прямо вплотную: near the school, near the park.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правильный предлог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предлога по положению предмета в заданной ситуации или на картинке.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английские модели предложений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 предмета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называем предмет: the ball, the pencil, the dog. Потом добавляем is, чтобы показать состояние или положение. Такая схема очень короткая и легко запоминается детьми.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Добавляем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is ставим нужный предлог: in, on, under, behind, in front of, between или next to. Затем указываем объект, который помогает понять, где находится предмет.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полное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простая модель: The book is next to the notebook. Она подходит для чтения, говорения и описания картинки. Чем короче фраза, тем меньше шансов перепутать порядок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075" y="1538620"/>
            <a:ext cx="2208610" cy="3056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Classroom words in preposition sentences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1783996"/>
            <a:ext cx="1900799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на парте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desk, chair и bag часто встречаются в упражнениях. The pen is on the desk и The bag is under the chair помогают связать новое правило с привычным классом.
</a:t>
            </a:r>
            <a:endParaRPr lang="en-US" sz="1192" dirty="0"/>
          </a:p>
        </p:txBody>
      </p:sp>
      <p:sp>
        <p:nvSpPr>
          <p:cNvPr id="13" name="Text 3"/>
          <p:cNvSpPr txBox="1"/>
          <p:nvPr/>
        </p:nvSpPr>
        <p:spPr>
          <a:xfrm>
            <a:off x="869950" y="3162704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Шкафы и полки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shelf помогает строить ещё больше примеров. The book is on the shelf или The toy is in the bag — такие предложения хорошо подходят для короткой тренировки.
</a:t>
            </a:r>
            <a:endParaRPr lang="en-US" sz="1192" dirty="0"/>
          </a:p>
        </p:txBody>
      </p:sp>
      <p:sp>
        <p:nvSpPr>
          <p:cNvPr id="14" name="Text 4"/>
          <p:cNvSpPr txBox="1"/>
          <p:nvPr/>
        </p:nvSpPr>
        <p:spPr>
          <a:xfrm>
            <a:off x="6632473" y="1794978"/>
            <a:ext cx="1903556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и окна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комнаты удобно использовать wall, window и door. The picture is on the wall, а The boy is next to the window — фразы, которые легко представить глазами.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632117" y="3173687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сцена целиком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предложении несколько знакомых слов, ребёнку проще понять смысл и выбрать предлог. Поэтому classroom vocabulary особенно полезен для первых шагов в теме.
</a:t>
            </a:r>
            <a:endParaRPr lang="en-US" sz="117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847" y="1694650"/>
            <a:ext cx="640238" cy="73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128" y="1760140"/>
            <a:ext cx="750900" cy="60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516" y="3206828"/>
            <a:ext cx="750900" cy="600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7716" y="3141338"/>
            <a:ext cx="731700" cy="731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Prepositions with toys and animals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в коробке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хорошо подходят для начала, потому что их легко представить и переместить взглядом. The teddy bear is in the box звучит понятно даже без длинных объяснений.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на стуле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Робот, машинка или кукла могут быть on the chair. Такой пример помогает увидеть поверхность и запомнить, что on показывает положение сверху.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Животное за деревом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rabbit is behind the tree — хороший пример для понимания скрытого положения. Часть объекта видна, а часть как будто прячется, как в маленькой истории.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между двумя котами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 находится посередине, удобно использовать between. The ball is between the two cats сразу показывает, что вокруг есть два объекта, а не один.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предлогов места особенно важно отличать в начальной школе.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не путать in, on, under, behind, in front of, between, next to и near в коротких предложениях.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«Prepositions of Place»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 картинке составить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младшим школьникам не пропустить главное слово и выбрать верный предлог места.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32" y="1617661"/>
            <a:ext cx="2550285" cy="19239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32" y="1617661"/>
            <a:ext cx="2550285" cy="19239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Лампа у стола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детской комнате лампа часто стоит там, где удобно читать или рисовать. На картинке легко сказать: The lamp is on the table. Рядом можно заметить кровать, ковёр и игрушки, чтобы сразу составить ещё несколько коротких предложений.
</a:t>
            </a:r>
            <a:endParaRPr lang="en-US" sz="1015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в порядке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медвежонок может лежать в корзине, а обувь — под кроватью. Такие детали помогают детям увидеть разницу между in и under. Картинка спальни становится маленькой загадкой, которую приятно разгадывать по-английски.
</a:t>
            </a:r>
            <a:endParaRPr lang="en-US" sz="1015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на стене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Постер или рисунок обычно висит на стене, поэтому предложение получается очень простым: The poster is on the wall. Если добавить окно, шкаф и тумбочку, у учеников появляется больше возможностей потренировать предлоги без лишнего напряжения.
</a:t>
            </a:r>
            <a:endParaRPr lang="en-US" sz="1015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Спальня: что где находится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5026" y="1469708"/>
            <a:ext cx="2013949" cy="32023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62964" y="1729033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Качели и дерево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площадке легко показать близость предметов. The swing is next to the tree: качели стоят рядом с деревом, и это хорошо видно даже издалека.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6131204" y="1729033"/>
            <a:ext cx="236484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и скамейка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мяч оказался под скамейкой, подходит фраза The ball is under the bench. Такой пример особенно понятен детям, потому что предмет можно быстро представить глазами.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862965" y="3299736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у горки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стоит перед горкой, используем in front of: The boy is in front of the slide. Это помогает показать, кто находится ближе к нам.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131205" y="3299736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у ограды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The bike is near the fence показывает, что предмет находится недалеко. Это удобный пример для разговора о месте вещей на школьном дворе.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двор и площадка вокруг нас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 для описания места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650374"/>
            <a:ext cx="3547938" cy="752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Классная мебель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desk, chair, table и shelf помогают описывать привычные предметы в классе и дома. Чем знакомее слово, тем легче ребёнку быстро построить короткое предложение без паузы.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2739442"/>
            <a:ext cx="3547938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и дом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Wall, door и window нужны для описания комнаты. Эти слова часто появляются в простых предложениях, поэтому ученик легко связывает их с картинкой и реальным пространством.
</a:t>
            </a:r>
            <a:endParaRPr lang="en-US" sz="1125" dirty="0"/>
          </a:p>
        </p:txBody>
      </p:sp>
      <p:sp>
        <p:nvSpPr>
          <p:cNvPr id="14" name="Text 4"/>
          <p:cNvSpPr txBox="1"/>
          <p:nvPr/>
        </p:nvSpPr>
        <p:spPr>
          <a:xfrm>
            <a:off x="847544" y="3856589"/>
            <a:ext cx="3542791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повторения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словарь уже знаком, ребёнок меньше думает о переводе и больше — о смысле. Тогда предлог места выбирается быстрее, а фраза звучит увереннее и аккуратнее.
</a:t>
            </a:r>
            <a:endParaRPr lang="en-US" sz="1111" dirty="0"/>
          </a:p>
        </p:txBody>
      </p:sp>
      <p:sp>
        <p:nvSpPr>
          <p:cNvPr id="15" name="Text 5"/>
          <p:cNvSpPr txBox="1"/>
          <p:nvPr/>
        </p:nvSpPr>
        <p:spPr>
          <a:xfrm>
            <a:off x="4820210" y="1650374"/>
            <a:ext cx="3553085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для хранения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Box и bag часто встречаются в упражнениях с предлогами места. С ними удобно показывать, что находится внутри, сверху или рядом, прямо как в маленькой игре.
</a:t>
            </a:r>
            <a:endParaRPr lang="en-US" sz="1173" dirty="0"/>
          </a:p>
        </p:txBody>
      </p:sp>
      <p:sp>
        <p:nvSpPr>
          <p:cNvPr id="16" name="Text 6"/>
          <p:cNvSpPr txBox="1"/>
          <p:nvPr/>
        </p:nvSpPr>
        <p:spPr>
          <a:xfrm>
            <a:off x="4819855" y="2739442"/>
            <a:ext cx="3547938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и двор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Tree, park и school помогают говорить не только о классе, но и о мире вокруг. Такие слова делают задания живыми и понятными, словно всё происходит рядом.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вопросы и ответы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книга?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Where is the book? легко запомнить, если сразу отвечать по образцу: It is on the desk. Короткий ответ помогает не теряться и говорить спокойно.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 кот?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вопрос Where is the cat? можно ответить: It is under the chair. Такая пара показывает, как один и тот же шаблон работает с разными предметами.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карандаш?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It is in the bag хорошо подходит для школьных вещей. Здесь ребёнок видит, что предлог in нужен, когда предмет находится внутри чего-то.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 мяч?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It is next to the box помогает запомнить значение next to. Предметы стоят рядом, и поэтому ответ звучит просто, понятно и очень по-школьному.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предложение с предлогом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собрать фразу по образцу и сверить её с изображением или реальной ситуацией.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1200" y="1443550"/>
            <a:ext cx="422100" cy="422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7018" y="1443550"/>
            <a:ext cx="369337" cy="422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8637" y="1462200"/>
            <a:ext cx="432900" cy="38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3990" y="3061560"/>
            <a:ext cx="422100" cy="422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7593" y="3058458"/>
            <a:ext cx="369338" cy="422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 с предметами класса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 можно положить в коробку, на книгу или под парту. Меняется место — меняется и предлог, поэтому одно и то же слово удобно тренировать в разных фразах.
</a:t>
            </a:r>
            <a:endParaRPr lang="en-US" sz="1254" dirty="0"/>
          </a:p>
        </p:txBody>
      </p:sp>
      <p:sp>
        <p:nvSpPr>
          <p:cNvPr id="13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помогает показать понятные варианты с in и on. Например, она может быть в сумке или на столе, и ребёнок сразу видит разницу между положением предмета.
</a:t>
            </a:r>
            <a:endParaRPr lang="en-US" sz="1365" dirty="0"/>
          </a:p>
        </p:txBody>
      </p:sp>
      <p:sp>
        <p:nvSpPr>
          <p:cNvPr id="14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Ластик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Ластик легко перемещать между предметами, а значит, легко составлять новые предложения. Его можно поставить рядом с линейкой или спрятать за сумкой для короткой тренировки.
</a:t>
            </a:r>
            <a:endParaRPr lang="en-US" sz="1226" dirty="0"/>
          </a:p>
        </p:txBody>
      </p:sp>
      <p:sp>
        <p:nvSpPr>
          <p:cNvPr id="15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подходит для сравнения близких положений: next to, near и between. С её помощью дети быстрее замечают, где предмет стоит рядом, а где находится между двумя объектами.
</a:t>
            </a:r>
            <a:endParaRPr lang="en-US" sz="1280" dirty="0"/>
          </a:p>
        </p:txBody>
      </p:sp>
      <p:sp>
        <p:nvSpPr>
          <p:cNvPr id="16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 — самый наглядный помощник для предлога in. Если предмет внутри, правило видно без лишних объяснений, и ученик может сразу произнести правильное предложение.
</a:t>
            </a:r>
            <a:endParaRPr lang="en-US" sz="128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в коробке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картинке можно спрятать кота в коробке и попросить детей описать его положение. Такой рисунок тренирует внимание: сначала нужно заметить животное, а потом выбрать предлог in и составить простое предложение.
</a:t>
            </a:r>
            <a:endParaRPr lang="en-US" sz="1320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и стул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под стулом отлично подходит для повторения слова under. Ребёнок смотрит на картинку, быстро находит предмет и проговаривает ответ вслух. Небольшая загадка получается весёлой и совсем не страшной.
</a:t>
            </a:r>
            <a:endParaRPr lang="en-US" sz="1371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и дом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на дереве, а мальчик рядом с домом — на одной иллюстрации можно собрать сразу несколько примеров. Дети сравнивают объекты глазами и без труда повторяют предлоги места в коротких фразах.
</a:t>
            </a:r>
            <a:endParaRPr lang="en-US" sz="1371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Картинка-головоломка: найди правильное место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предлогах места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869950" y="1783996"/>
            <a:ext cx="2966241" cy="6137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предлогов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 показывают положение предмета: где он находится и как расположен относительно другого объекта. Это маленькие слова, но без них предложение звучит неполно.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869950" y="2873064"/>
            <a:ext cx="2966241" cy="619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запомнить схему: The + предмет + is + предлог + объект. Она подходит для многих примеров и помогает ребёнку говорить быстро, не теряя порядок слов.
</a:t>
            </a:r>
            <a:endParaRPr lang="en-US" sz="1003" dirty="0"/>
          </a:p>
        </p:txBody>
      </p:sp>
      <p:sp>
        <p:nvSpPr>
          <p:cNvPr id="13" name="Text 4"/>
          <p:cNvSpPr txBox="1"/>
          <p:nvPr/>
        </p:nvSpPr>
        <p:spPr>
          <a:xfrm>
            <a:off x="875098" y="3990211"/>
            <a:ext cx="2961938" cy="619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упражнения с картинкой, игрушкой или предметом на парте помогают закрепить тему. Несколько повторений дают уверенность, а уверенность очень любит школьный английский.
</a:t>
            </a:r>
            <a:endParaRPr lang="en-US" sz="907" dirty="0"/>
          </a:p>
        </p:txBody>
      </p:sp>
      <p:sp>
        <p:nvSpPr>
          <p:cNvPr id="14" name="Text 5"/>
          <p:cNvSpPr txBox="1"/>
          <p:nvPr/>
        </p:nvSpPr>
        <p:spPr>
          <a:xfrm>
            <a:off x="4847764" y="1783996"/>
            <a:ext cx="2970544" cy="619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темы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начальной школы особенно важны in, on, under, behind, in front of, between, next to и near. Эти предлоги чаще всего встречаются в картинках и коротких диалогах.
</a:t>
            </a:r>
            <a:endParaRPr lang="en-US" sz="988" dirty="0"/>
          </a:p>
        </p:txBody>
      </p:sp>
      <p:sp>
        <p:nvSpPr>
          <p:cNvPr id="15" name="Text 6"/>
          <p:cNvSpPr txBox="1"/>
          <p:nvPr/>
        </p:nvSpPr>
        <p:spPr>
          <a:xfrm>
            <a:off x="4847408" y="2873064"/>
            <a:ext cx="2966241" cy="619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учить предлоги на примерах из класса, дома и двора. Когда слово связано с реальной вещью, оно запоминается легче, почти как по волшебству.
</a:t>
            </a:r>
            <a:endParaRPr lang="en-US" sz="104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 делают английский понятным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 помогают точно сказать, где находится предмет, игрушка или человек. Если потренироваться на простых картинках и знакомых вещах, ответ на вопрос Where is it? становится лёгким и уверенным.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2026-05-30T10:58:46Z</dcterms:created>
  <dcterms:modified xsi:type="dcterms:W3CDTF">2026-05-30T10:58:46Z</dcterms:modified>
</cp:coreProperties>
</file>