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y = x^n при натуральном n: от формулы к графику
</a:t>
            </a:r>
            <a:endParaRPr lang="en-US" sz="343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формулы к графику через свойства степени и симметрию.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степенную функцию в 10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степень числа, графики и реальные модели роста, помогает сравнивать линейные, квадратичные и кубические зависимости и готовит к анализу более сложных функций.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степенной функции и обозначения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n — натуральное число: 1, 2, 3, 4 и далее. Именно он определяет, как выглядит график и какие свойства имеет функция.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x называется основанием степени. Для каждого x значение функции находят обычным возведением числа в степень n.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 = x^n показывает зависимость одной величины от другой: изменение x сразу меняет значение y по правилу степеней.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задаётся формулой y = x^n, где каждому значению x ставится в соответствие его n-я степень.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множество значений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натурального n функция y = x^n определена при всех действительных x, поэтому область определения совпадает со всей числовой прямой.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чётном n значения функции неотрицательны: отрицательное x после возведения в чётную степень даёт положительный результат или нуль.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Нечётные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нечётном n функция принимает и положительные, и отрицательные значения, поэтому множество значений также равно множеству всех действительных чисел.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график при n = 1, 2, 3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случаев показывает, как быстро усиливается рост значений при увеличении показателя и сохранении одинаковых аргументов.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n, тем быстрее растут значения при |x| &gt; 1, а форма графика становится более крутой.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функции y = x^n.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x^2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параболы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симметричен относительно оси Oy: значения функции одинаковы для x и −x, поэтому левая и правая части совпадают.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проходит через точки (−2; 4), (−1; 1), (0; 0), (1; 1), (2; 4), что удобно для построения и проверки.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Наименьшее значение равно 0 и достигается в точке x = 0, поэтому вершина параболы расположена в начале координат.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x^3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нечётной степени сохраняет симметрию при повороте на 180° вокруг начала координат, поэтому правая и левая части связаны зеркально по знаку.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проходит через точки (−2; −8), (−1; −1), (0; 0), (1; 1), (2; 8), что хорошо демонстрирует смену знака при отрицательных x.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рост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имеет плавную S-образную форму и возрастает на всей числовой прямой, без участков убывания и без локального минимума.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степенной функции при чётном показателе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 чётное, то x^n = (−x)^n. Поэтому точки с противоположными абсциссами имеют одинаковые ординаты, и график отражается относительно оси Oy.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слева и 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от нуля функция убывает, а справа возрастает. В точке x = 0 расположен её нижний предел, где значение становится минимальным.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степень не даёт отрицательных результатов. При любом x значение y либо положительно, либо равно нулю, что особенно заметно на графике.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всегда имеет «чашеобразный» вид: обе ветви поднимаются вверх от точки минимума и остаются не ниже оси Ox.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степенной функции при нечётном показателе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нечётном n выполняется (−x)^n = −x^n, поэтому точки графика располагаются симметрично относительно начала координат.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строго возрастает на всей числовой прямой: при увеличении x значение y также увеличивается без пауз и поворотов.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начало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могут быть как положительными, так и отрицательными, а точка (0; 0) обязательно принадлежит графику и служит его центром.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чётных и нечётных степеней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показатель степени влияет на симметрию, знак значений и поведение графика.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показателя полностью определяет общую форму графика и характер значений функции.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x^n при натуральном n.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исследовать график y = x^n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степени n, симметрии, опорных точек и основных свойств графика.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и форма графика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нечётном показателе функция возрастает на всей числовой прямой, поэтому её график не имеет участков убывания и сохраняет один и тот же направленный характер слева направо.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роста n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показатель, тем сильнее график прижимается к оси Ox около точки (0; 0) и тем резче поднимается или опускается при больших значениях |x|.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чётном показателе график ведёт себя по-разному по разные стороны от нуля: слева он убывает, достигает минимума в начале координат, а справа снова возрастает.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особенно заметно, если сопоставить пары 2 и 4, 3 и 5 или 5 и 7: общая форма сохраняется, но крутизна кривой меняется заметно и закономерно.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степень влияет на скорость роста значений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одинакового основания увеличение показателя даёт всё более быстрый рост. Особенно наглядно это видно, когда x больше 1 и сравниваются соседние степени.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x&gt;1 каждая новая степень резко усиливает рост функции; при переходе от x=2 к x=3 разница становится особенно заметной.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степени: x^n, n=2,3,4,5; x=2 и x=3.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функции при |x| &lt; 1 и при больших |x|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по модулю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|x| меньше 1, то при увеличении показателя n значения x^n становятся всё ближе к нулю. Это особенно хорошо видно на числах, расположенных между −1 и 1.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 модулю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|x| больше 1, то рост показателя n приводит к быстрому увеличению модуля результата. Чем выше степень, тем сильнее различие между соседними графиками.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y = x, y = x^2, y = x^3 и y = x^4 помогает увидеть, как одна и та же точка x по-разному влияет на высоту кривой.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графика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90475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график y = x^n проходит через начало координат и через точку (1; 1). Эти две точки удобно использовать как первую проверку правильности построения.
</a:t>
            </a:r>
            <a:endParaRPr lang="en-US" sz="1095" dirty="0"/>
          </a:p>
        </p:txBody>
      </p:sp>
      <p:sp>
        <p:nvSpPr>
          <p:cNvPr id="9" name="Text 3"/>
          <p:cNvSpPr txBox="1"/>
          <p:nvPr/>
        </p:nvSpPr>
        <p:spPr>
          <a:xfrm>
            <a:off x="372891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 нечётно, то точка (−1; −1) тоже принадлежит графику. Она показывает, что знак результата совпадает со знаком основания и подтверждает симметрию относительно начала координат.
</a:t>
            </a:r>
            <a:endParaRPr lang="en-US" sz="984" dirty="0"/>
          </a:p>
        </p:txBody>
      </p:sp>
      <p:sp>
        <p:nvSpPr>
          <p:cNvPr id="10" name="Text 4"/>
          <p:cNvSpPr txBox="1"/>
          <p:nvPr/>
        </p:nvSpPr>
        <p:spPr>
          <a:xfrm>
            <a:off x="647530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 чётно, то при x = −1 получается y = 1, поэтому график проходит через точку (−1; 1). Это быстро отделяет чётные степени от нечётных при построении.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165880"/>
            <a:ext cx="3971100" cy="811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построения графиков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для нескольких степеней при одинаковых x помогает увидеть различия формы и скорости роста.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модулю значения x дают разные результаты для чётных и нечётных степеней; знак и величина ответа зависят от чётности показателя.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степени для x = -2 и x = 2.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степенной зависимости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V = a^3 объём связан с третьей степенью ребра. При увеличении линейного размера в 2 раза объём возрастает в 8 раз, что заметно сильнее, чем площадь.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 моделей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Степенные законы используют при переводе размеров макетов в реальные размеры, когда нужно учесть, как меняются площадь, объём или другие характеристики при изменении масштаба.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физики, биологии и географии степенная зависимость помогает описывать рост величин, сравнивать модели и делать выводы о том, как изменение аргумента влияет на результат.
</a:t>
            </a:r>
            <a:endParaRPr lang="en-US" sz="92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a^2 показывает, что площадь растёт быстрее длины стороны. Если сторону увеличить вдвое, площадь станет больше в четыре раза, что наглядно отражает квадратичную зависимость.
</a:t>
            </a:r>
            <a:endParaRPr lang="en-US" sz="9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 при работе с y = x^n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затруднения при определении знака, симметрии, области значений и опорных точек.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темами алгебры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90475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Степенные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x^n напрямую ведёт к решению степенных уравнений, где важно понимать, как показатель влияет на число корней, знак результата и возможность симметричных решений.
</a:t>
            </a:r>
            <a:endParaRPr lang="en-US" sz="1070" dirty="0"/>
          </a:p>
        </p:txBody>
      </p:sp>
      <p:sp>
        <p:nvSpPr>
          <p:cNvPr id="9" name="Text 3"/>
          <p:cNvSpPr txBox="1"/>
          <p:nvPr/>
        </p:nvSpPr>
        <p:spPr>
          <a:xfrm>
            <a:off x="372891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её примере удобно сопоставлять линейную, квадратичную и кубическую зависимости, замечая, как изменяется скорость роста и почему графики выглядят принципиально по-разному.
</a:t>
            </a:r>
            <a:endParaRPr lang="en-US" sz="1095" dirty="0"/>
          </a:p>
        </p:txBody>
      </p:sp>
      <p:sp>
        <p:nvSpPr>
          <p:cNvPr id="10" name="Text 4"/>
          <p:cNvSpPr txBox="1"/>
          <p:nvPr/>
        </p:nvSpPr>
        <p:spPr>
          <a:xfrm>
            <a:off x="647530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дальнейшему изучению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закрепляет понятия симметрии, монотонности и области значений, которые затем используются при изучении более сложных функций и преобразований графиков в старших классах.
</a:t>
            </a:r>
            <a:endParaRPr lang="en-US" sz="9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Степень, которая объясняет форму графика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x^n при натуральном n кажется простой, но по ней хорошо видно, как алгебраическая запись превращается в наглядный график. Чётность показателя задаёт симметрию, знак значений и монотонность, а рост n меняет крутизну кривой.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2026-05-30T04:18:04Z</dcterms:created>
  <dcterms:modified xsi:type="dcterms:W3CDTF">2026-05-30T04:18:04Z</dcterms:modified>
</cp:coreProperties>
</file>