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закон: как умножение помогает считать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по частям — считаем точнее и быстрее.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помогает устно считать, раскрывать скобки и упрощать выражения. Он особенно удобен, когда в скобках стоят числа, которые легко сложить или вычесть до умножения.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5 классе встречается это правило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умножить число на сумму, можно умножить его на каждое слагаемое отдельно и затем сложить полученные результаты.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разности действует тот же принцип: общий множитель умножается на каждый член в скобках, а потом результаты вычитаются.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меняется, но значение выражения остаётся тем же: a·(b+c)=a·b+a·c и a·(b−c)=a·b−a·c.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распределительного закона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одинаковых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Представим 3·(4+2) как три одинаковые группы, где в каждой есть 4 предмета одного вида и 2 предмета другого. Так легко увидеть, что сначала считаются части внутри скобок, а потом — все группы вместе.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разными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это можно показать рядами кружков или прямоугольниками, разделёнными на две части. Тогда сразу видно, как один и тот же множитель действует на каждую часть отдельно и почему итог не меняется.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закон на предметах и рисунке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удобнее сначала упростить скобки, а не считать всё по порядку.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результат совпадает. Раскрытие скобок не меняет ответ, но делает устный счёт короче.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учебному материалу для 5 класса. Дата не требуется.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посчитать один и тот же пример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как один и тот же множитель умножается на каждый член скобок.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правило одно: множитель распределяется на каждый член скобок, а итог остаётся тем же.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 «Распределительный закон» для 5 класса.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раскрытия скобок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 порядок действий. Если их убрать, выражение может стать другим, потому что сначала выполнится не то действие, которое было задумано.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позволяет заменить выражение равным ему по значению, но записанным по-другому: сначала умножение, потом сложение или вычитание результатов.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скобки нельзя просто опускать. Они помогают сохранить смысл выражения и избежать ошибок при вычислениях.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скобки нельзя пропускать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раскрывать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применении распределительного закона.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 относится к каждому числу внутри них. Поэтому при раскрытии скобок знаки внутри меняются на противоположные.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5−(2+1) означает не просто вычесть сумму, а вычесть оба слагаемых отдельно: 5−2−1.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внутри скобок разность, правило действует так же. Минус перед скобками меняет знак у каждого члена выражения.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ситуация особенно важна для проверки решений: именно здесь чаще всего допускают ошибки при первом знакомстве с правилом.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скобками стоит минус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неизменном множителе каждый дополнительный единичный шаг в скобках увеличивает результат на 3.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идёт равномерно: на каждую прибавку внутри скобок общий ответ увеличивается на величину множителя.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теме урока. Дата не требуется.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выражения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можно разбить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сторона прямоугольника состоит из двух отрезков, его удобно мысленно разделить на две части. Тогда каждую часть можно посчитать отдельно, а затем сложить результаты.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площадей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получается равенство 4·(3+2)=4·3+4·2. Площадь всей фигуры не меняется, потому что мы лишь по-другому записываем одно и то же измерение.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 сумма частей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370" y="2755985"/>
            <a:ext cx="305926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распределительного закона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раскрытии скобок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типичные неточности, верная запись и короткое объяснение. Это помогает быстрее замечать, где именно возникает ошибка.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 вычислением, а с неверным применением знаков и действий внутри скобок.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30273"/>
            <a:ext cx="305255" cy="2713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 и то же число повторяется несколько раз, его можно записать короче. Например, 6+6+6 превращается в 6·3 и сразу становится понятнее.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в буквенном выражении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6x+12 общий множитель равен 6. Тогда запись 6x+12 можно представить как 6(x+2), что делает выражение компактнее и удобнее для дальнейших преобразований.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 и упрощение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помогает заметить общую часть выражения, сократить запись и подготовить её к решению уравнений, сравнению или вычислению по частям.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вынести общий множитель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приём помогает в разных темах, поэтому его стоит тренировать не только на примерах, но и в коротких задачах.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закон нужен для вычислений и упрощения выражений, но он одинаково полезен и в практических задачах.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наглядного сравнения областей применения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закон особенно полезен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рублей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 общая стоимость четырёх одинаковых наборов товаров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распределительного закона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набор равен 18+7 рублей, то четыре таких набора удобно считать сразу по формуле 4·(18+7). Это быстрее, чем складывать каждую покупку отдельно.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вычисление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показывает, как сравнить выражение до и после раскрытия скобок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раскрытием скобок всегда смотрят на знак, который стоит перед ними. Если это минус, он относится к каждому члену внутри скобок и меняет запись целиком.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выражение по шагам и проверять каждый знак отдельно. Тогда легче избежать ошибок в длинных примерах, где рядом стоят несколько действий подряд.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плюсе знаки внутри скобок сохраняются без изменений. Поэтому a+(b−c) остаётся a+b−c, а не превращается в другую запись с лишними изменениями.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знак перед скобками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удобная запись и исходное выражение дают один и тот же результат, поэтому можно выбирать более быстрый способ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не изменяет значение выражения: он только позволяет переписать его в более удобной форме.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 по правилам распределительного закона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ответ до и после преобразования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множитель нужно умножать на каждый член в скобках. Именно поэтому выражение можно разложить на несколько произведений без изменения значения.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работает и со сложением, и с вычитанием. Если перед скобками стоит минус, он относится ко всем членам внутри, а не только к первому.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быстрее считать в уме, раскрывать скобки, упрощать выражения и проверять ответы. Он особенно полезен в задачах на стоимость и площадь.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выражении встречается общий множитель, его можно вынести за скобки. Тогда запись становится короче, а общая структура выражения заметнее.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распределительном законе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помогает считать умнее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делает вычисления короче, понятнее и удобнее для проверки. Он нужен в примерах, задачах на стоимость и площадь, а также при упрощении выражений.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2026-05-24T13:00:17Z</dcterms:created>
  <dcterms:modified xsi:type="dcterms:W3CDTF">2026-05-24T13:00:17Z</dcterms:modified>
</cp:coreProperties>
</file>