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фундамент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жизнь сохраняет себя из поколения в поколение?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живые организмы продолжают свой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поддерживает жизнь на Земле уже миллиарды лет. Оно обеспечивает появление потомства, расселение видов и их эволюцию. На уроке разберём два главных пути — половой и бесполый — и посмотрим, как они работают у разных организмов.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основные черты и примеры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появляется от одной особи без слияния половых клеток. Оно наследует почти все признаки родительского организма и быстро увеличивает численность вида.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размножаются бактерии при делении, дрожжи при почковании, а у растений — картофель клубнями и клубника усами. В природе это удобно в устойчивых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способа — скорость и простота. Но из-за сходства потомков группа хуже приспосабливается к резким изменениям среды и новым болезням.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пчёлы: начало будущего плода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пчёлы переносят пыльцу с одного цветка яблони на другой. После опыления происходит оплодотворение, и в завязи начинает развиваться семя. Именно так из невидимого процесса появляется будущий яблок.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защита потомства до рождения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оплодотворение происходит внутри организма самки. После этого зародыш развивается в защищённых условиях, получая питание и кислород от матери. Такой способ повышает шансы потомства на выживание.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у водоёма: развитие из икры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 самка откладывает икру в воду, а самец оплодотворяет её снаружи. Из икринок развиваются головастики, которые затем постепенно превращаются во взрослых животных. Вода для этого этапа особенно важна.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как возникает новое сочетание признаков
</a:t>
            </a:r>
            <a:endParaRPr lang="en-US" sz="19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размножаются без семян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образует новые растения из клубней. На их поверхности есть почки, из которых быстро развиваются побеги, поэтому способ удобен для получения одинакового посадочного материала.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Луковицы, корневища и усы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тюльпан размножаются луковицами, ирис — корневищем, а клубника — усами. Во всех случаях новая особь сохраняет признаки материнского растения.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 и герань часто размножают черенками. Отдельный побег укореняют, и из него вырастает самостоятельное растение, что широко используют в цветоводстве.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человека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получать много растений с нужными качествами. Это важно для сельского хозяйства, озеленения и продажи декоративных культур.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попадает на рыльце пестика, после чего происходит оплодотворение. В результате формируются семена, из которых затем развивается новое растение.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опылению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у цветковых растений могут переносить насекомые, ветер и вода. Пчёлы, бабочки и жуки особенно важны для яблони, подсолнечника и многих других культур.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Амёба: простое деление надвое
</a:t>
            </a:r>
            <a:pPr algn="ctr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размножается очень просто: одна клетка делится на две дочерние. Новые организмы почти полностью повторяют родительский набор признаков. Такой способ особенно эффективен, когда условия вокруг стабильны и пищи достаточно.
</a:t>
            </a:r>
            <a:endParaRPr lang="en-US" sz="1157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Дафнии: быстрый рост численности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дафний в благоприятный период может происходить партеногенез. Самки образуют потомство без участия самцов, и численность популяции резко возрастает. Это помогает виду быстро использовать подходящие условия водоёма.
</a:t>
            </a:r>
            <a:endParaRPr lang="en-US" sz="1112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Планария: восстановление из части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плоских червей встречается фрагментация: организм может распасться на части, а затем восстановить целую особь. Планария известна способностью быстро регенерировать, поэтому даже небольшой фрагмент становится началом нового животного.
</a:t>
            </a:r>
            <a:endParaRPr lang="en-US" sz="1012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животных: примеры из природы
</a:t>
            </a:r>
            <a:endParaRPr lang="en-US" sz="2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50" y="1249063"/>
            <a:ext cx="24255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— это развитие нового организма из неоплодотворённой яйцеклетки. Такой способ встречается у некоторых животных и позволяет обходиться без поиска партнёра.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медоносных пчёл из неоплодотворённых яиц развиваются трутни. Это помогает семье быстро поддерживать нужное соотношение особей в улье.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 пчёл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отмечен у некоторых ящериц и отдельных видов рыб, включая карася. Он особенно полезен там, где условия позволяют быстро увеличить численность.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примеры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Партеногенез: рождение без оплодотворения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Лягушка: начало жизни в воде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лягушки самка откладывает икру в воду, а самец оплодотворяет её снаружи. Из икринок развиваются головастики, которым нужны вода и достаточное количество пищи. Затем происходит превращение во взрослую особь.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развитие внутри организма матери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мышей, коров и других млекопитающих зародыш развивается внутри тела самки. Он получает защиту и питание до рождения, поэтому новорождённые обычно более жизнеспособны. Такой способ требует длительной заботы о потомстве.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спаривание, яйца и забота о гнезде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половое размножение начинается со спаривания. После оплодотворения самка откладывает яйца, а взрослые птицы заботятся о кладке и птенцах. Это повышает шансы потомства пережить первые недели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животных: как обеспечивается продолжение рода
</a:t>
            </a:r>
            <a:endParaRPr lang="en-US" sz="16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размножение животных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 Долли стала первым клонированным млекопитающим, созданным в 1996 году. Также в животноводстве используют искусственное оплодотворение и выращивание мальков в инкубаторах.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методы помогают сохранять редкие виды, получать потомство от ценных производителей и поддерживать высокую численность животных в хозяйстве. Биотехнологии дают человеку больше возможностей для управления размножением.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оплодотворение вне организма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биотехнологии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размножение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делится, формируется эмбрион, а затем плод. Развитие в организме матери продолжается около девяти месяцев.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половых клеток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яичниках и семенниках созревают яйцеклетки и сперматозоиды. Каждая клетка несёт половину наследственной информации будущего ребёнка.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внутреннем оплодотворении сперматозоид сливается с яйцеклеткой. Так возникает первая клетка нового организма — зигота.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ребёнок нуждается в уходе, питании и защите. Это помогает ему расти и развиваться в безопасных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 и гаметы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формируются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 образуются в специальных органах: у девочек в яичниках, у мальчиков в семенниках. Эти клетки несут наследственную информацию и готовят организм к продолжению рода.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оплодотворения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обычно происходит в маточной трубе, где яйцеклетка встречается со сперматозоидом. Затем начинается развитие эмбриона, которое завершается рождением ребёнка через девять месяцев.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размножения человека и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различаются срок вынашивания, число детёнышей и забота о потомстве у разных млекопитающих.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крупных млекопитающих обычно меньше детёнышей, но родительская забота длится дольше и помогает потомству выжить.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биологии и зоологические наблюдения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разнообразие помогает выжить
</a:t>
            </a:r>
            <a:pPr algn="ctr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семье, где каждый ребёнок похож, трудно приспособиться к новым условиям. При половом размножении потомство получает разные сочетания признаков, поэтому среди него чаще появляются особи, устойчивые к болезням и переменам среды. Но для этого нужно найти партнёра и затратить больше сил.
</a:t>
            </a:r>
            <a:endParaRPr lang="en-US" sz="1225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клоны быстро заселяют территорию
</a:t>
            </a:r>
            <a:pPr algn="ctr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поле после дождя: одна особь даёт множество одинаковых потомков и очень быстро заполняет свободное пространство. Бесполое размножение выгодно в стабильной среде, но все потомки одинаковы, поэтому резкое изменение условий может стать для них серьёзным испытанием.
</a:t>
            </a:r>
            <a:endParaRPr lang="en-US" sz="1275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разных способов размножения
</a:t>
            </a:r>
            <a:endParaRPr lang="en-US" sz="21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умеет размножаться двумя способами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благоприятной воде гидра образует почку и быстро увеличивает численность. Если условия ухудшаются, она переходит к половому размножению, чтобы потомство было более устойчивым.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одноклеточных организмов чередуются разные способы размножения. Это помогает им сохраняться и быстро заселять среду, когда пищи достаточно и условия не меняются резко.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Улотрикс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зелёная водоросль может размножаться по-разному: в одних случаях образует новые клетки без оплодотворения, в других использует половой процесс. Такой выбор повышает шансы на выживание.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быстрое заселение территории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леса или пожара мхи и папоротники быстро распространяются спорами. Им не нужны семена, поэтому они первыми занимают пустые участки и укрепляют почву.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разрастаются побегами и покрывают большие площади за несколько лет. Плющ может обвивать стены и заборы, а новые растения при этом остаются точными копиями исходного.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свободных участков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 семян и плодов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размножении позволяют создавать клонов животных, выращивать ценные формы организмов и точнее управлять их развитием. Это важно для науки и практики.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особенности размножения растений, чтобы получать более урожайные и устойчивые сорта. Так повышается качество продукции и уменьшаются потери в хозяйстве.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ЭКО помогают людям стать родителями, а генетические исследования уточняют причины наследственных признаков. Эти же знания нужны для сохранения редких видов.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охрана природы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науке изучать размножение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размножение подстраивается под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время и много пищи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в природе больше света, тепла и корма. Поэтому у многих растений и птиц именно в это время легче образуются семена, птенцы и молодые побеги.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размножения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лосей и косуль размножение связано с определённым сезоном, а многие рыбы откладывают икру весной. Так потомство появляется тогда, когда шансов выжить больше.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успешному размножению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химикаты и грязная вода ухудшают условия жизни организмов. Из-за этого многие виды реже размножаются, а молодое поколение развивается слабее.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 обитания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 или осушают водоёмы, животные и растения теряют привычные места для размножения. Численность таких видов начинает снижаться.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опылителей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становится меньше пчёл и других насекомых-опылителей, цветковые растения хуже образуют семена и плоды. Это отражается и на природе, и на урожае.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сезонов и рост температур нарушают привычные циклы жизни. Одни виды начинают размножаться слишком рано или слишком поздно, а другие не успевают приспособиться.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объединяет все 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поддерживает жизнь на Земле, сохраняет виды и создаёт биологическое разнообразие. Понимание его способов помогает человеку в сельском хозяйстве, медицине и охране природы.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2026-05-09T16:48:49Z</dcterms:created>
  <dcterms:modified xsi:type="dcterms:W3CDTF">2026-05-09T16:48:49Z</dcterms:modified>
</cp:coreProperties>
</file>