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— уникальные животные с важной ролью в водных экосистемах.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Гидроидные: основные темы и значимость для природы
</a:t>
            </a:r>
            <a:endParaRPr lang="en-US" sz="25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впервые систематизировал Ламарк в XVIII веке. Сегодня известно свыше 3500 видов, относящихся к типу Кишечнополостные и близким к медузам и кораллам. Они делятся на надотряды Leptolinae и Trachylinae.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систематика гидроидных
</a:t>
            </a:r>
            <a:endParaRPr lang="en-US" sz="261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 внутреннее строение гидроидных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основные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гидроидных состоит из двух слоёв: эктодермы и энтодермы, внутри есть гастроцель — желудочная полость. Рот окружён щупальцами, а общая форма симметрична радиально.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колониальной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гидроидные образуют колонии, где полипы специализируются по функциям: питание, защита или размножение. Такая дифференциация помогает колонии выживать в сложной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и колониальные формы гидроидных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— классический пример одиночного пресноводного гидроидного с самостоятельными функциями и размерами около нескольких миллиметров.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Колонии, например обелия и корнелия, состоят из полипов с различной специализацией, работающих сообща ради общего выживания.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колоний могут достигать нескольких десятков сантиметров, что даёт им преимущество в питании и защите от хищников.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цикл: чередование поколений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проходят две стадии: полипоидную с бесполым размножением почкованием и медузоидную с половым размножением через яйца и сперматозоиды.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чередование помогает гидроидным адаптироваться к разным условиям и обеспечивает устойчивость их популяций в разнообразных водных средах.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жизненного цикла гидроидных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от бесхребетного полипа до медузы и нового полипа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пищеварительная система
</a:t>
            </a:r>
            <a:endParaRPr lang="en-US" sz="2399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питаются мелкими безпозвоночными и планктоном. Они используют нематоцисты на щупальцах для обездвиживания добычи перед захватом.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сочетает внеклеточные процессы в гастроцеле и внутриклеточное переваривание, что повышает эффективность усвоения питательных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клетки: механизм действия и значение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обеспечивает защиту от хищников и помогает эффективно ловить мелкую добычу в водной среде.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Нематоцисты располагаются на щупальцах и теле гидроидных и активируются при контакте с добычей или угрозой, выбрасывая ядовитую нить.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стрекательных клеток — один из ключевых признаков Кишечнополостных, отличающий их от других животных.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пресноводные гидры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— маленькие одиночные гидроидные, обитающие в пресных водах. Их тело прозрачно и обычно размером несколько миллиметров, что позволяет им эффективно захватывать планктон и мелких насекомых.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морские колонии: португальский кораблик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Physalia physalis — крупная плавающая колония с воздушным пухлым пузырём. Его длинные жгучие щупальца опасны для человека и служат для ловли добычи и защиты от врагов.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форм гидроидных
</a:t>
            </a:r>
            <a:endParaRPr lang="en-US" sz="287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гидроидных в Мировом океане
</a:t>
            </a:r>
            <a:endParaRPr lang="en-US" sz="2537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сосредоточено в тёплых тропических районах, где условия способствуют широкому биоразнообразию.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Обилие гидроидных в экваториальных зонах подтверждает их зависимость от температуры и солёности воды.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биология,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в пресноводных водоёмах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гидроидные представлены ограниченным числом видов, главным образом гидрой, способной выживать в спокойных и медленно текущих водоёмах.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прикрепляются к подводной растительности и различным объектам на дне, обеспечивая стабильную фиксацию и доступ к пище.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приспособлены к значительным колебаниям температуры воды, что позволяет им выживать в изменяющихся условиях среды.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переносят перепады уровней кислорода, адаптируясь к переменам в качестве и составе водной среды.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примеры крупных колоний
</a:t>
            </a:r>
            <a:endParaRPr lang="en-US" sz="2933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гидроидных достигают значительных размеров — до двух метров в длину, как в случае с обелией. Внутренняя специализация зооидов обеспечивает эффективное выполнение функций питания, защиты и размножения.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интеграция особей внутри колонии позволяет оптимально распределять ресурсы и защищать группу от внешних угроз, что повышает шансы на выживание всего сообщества.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28064"/>
            <a:ext cx="3377400" cy="19916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сравнения: одиночные и колониальные гидроидные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одиночных и колониальных гидроидных по размеру, способу питания, типам размножения и среде обитания.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гидроидные обладают большей специализацией и устойчивостью, что позволяет им эффективно адаптироваться к разным условиям среды.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7 класс, 2022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679217"/>
            <a:ext cx="1116300" cy="992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гидроидных в экосистемах и пищевых цепях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численностью планктона
</a:t>
            </a:r>
            <a:pPr algn="ctr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регулируют популяции мелких беспозвоночных и планктона, предотвращая их чрезмерный рост и поддерживая экосистемное равновесие.
</a:t>
            </a:r>
            <a:endParaRPr lang="en-US" sz="839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водных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рыб, морских червей и ракообразных, поддерживая разнообразие и стабильность пищевых цепей в водоёмах.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микросообществ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обеспечивают местообитания и защиту для мелких организмов, способствуя развитию сложных микроэкосистем.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круговороте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активно вовлечены в переработку органики, способствуя возврату питательных веществ в водную среду.
</a:t>
            </a:r>
            <a:endParaRPr lang="en-US" sz="8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Physalia physalis — загадочный морской гигант
</a:t>
            </a:r>
            <a:pPr algn="ctr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колониальный организм с пузырём, позволяющим держаться на поверхности, обладает опасными ядовитыми щупальцами. Он встречается в водах Атлантического океана и поражает размером и особенностями строения.
</a:t>
            </a:r>
            <a:endParaRPr lang="en-US" sz="832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Пресноводная медуза Craspedacusta sowerbii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в России пресноводная медуза известна своей способностью к биолюминесценции. Несмотря на скромные размеры, она демонстрирует удивительные адаптации к пресноводной среде.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представители: португальский кораблик и медуза-флора
</a:t>
            </a:r>
            <a:endParaRPr lang="en-US" sz="1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как объект научных исследований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гидроидных помогают понять особенности нервной системы простых многоклеточных, раскрывая механизмы сигнализации и реакции на раздражители.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формы привлекают внимание учёных изучением эволюции многоклеточности, морфологической специализации и симбиотических отношений с другими организмами.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широко изучаются в регенеративной биологии, демонстрируя способность восстанавливать ткани без формирования рубцов и потери функций.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и человек: прикладные аспекты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гидроидные удерживаются в лабораторных аквариумах, предоставляя модель для изучения биологических процессов и развития новых методик в биологии.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яда португальского кораблика и других видов выделяют активные вещества, которые применяются в разработке современных медикаментов.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видеозаписи гидроидных процессов питания и регенерации служат эффективными образовательными инструментами для объяснения сложных биологических явлений.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изучение биологии гидроидных способствует развитию биотехнологий и медицинских исследований, расширяя знания о многоклеточных организмах.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гидроидных для человека и животных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португальского кораблика и аналогичных гидроидных вызывают болезненные ожоги и аллергические реакции, что представляет серьёзную угрозу для детей и домашних животных на морском побережье.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Средиземноморье и воды Австралии известны случаями массового поражения отдыхающих и рыболовов, что требует строгого соблюдения мер предосторожности при контакте с этими организмами.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охрана гидроидных: современные задачи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1970–1990 гг.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интенсивных исследований биологии и экологии гидроидных с целью выявления видового разнообразия и основ функционирования.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2000–2015 гг.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вопросам сохранения, мониторинга состояния популяций и влияния антропогенных факторов на гидроидные сообщества.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2015 года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 по охране биоразнообразия реализуют программы по сохранению редких видов и поддержанию экологического баланса водных экосистем.
</a:t>
            </a:r>
            <a:endParaRPr lang="en-US" sz="9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играют ключевую роль в поддержании устойчивости водных экосистем и являются важным объектом биологических исследований, способствуя глубокому пониманию эволюции и экологии многоклеточных организмов.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гидроидных для экологии и науки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2026-05-08T21:12:33Z</dcterms:created>
  <dcterms:modified xsi:type="dcterms:W3CDTF">2026-05-08T21:12:33Z</dcterms:modified>
</cp:coreProperties>
</file>