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окончания и писать их без ошибок.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с орфограммами в окончаниях слов?
</a:t>
            </a:r>
            <a:endParaRPr lang="en-US" sz="40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окончания важно замечать в 3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слова уже меняют форму, а окончание помогает понять их роль в предложении. Если внимательно смотреть на слово и проверять его по правилу, писать станет намного увереннее и спокойнее.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окончание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изменяемая часть слова. Когда слово меняет форму, именно окончание часто становится другим, а основа при этом остаётся узнаваемой.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всегда стоит в конце слова и помогает ему соединяться с другими словами в предложении. Поэтому оно важно для смысла и точности 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нужно находить окончание отдельно от корня и суффикса. Это умение особенно пригодится на уроках русского языка в 3 классе.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862" y="1409825"/>
            <a:ext cx="16162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орфограммы в окончаниях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безударном окончании буква слышится неясно, поэтому написать её по слуху не получается. Тут нужно опираться на правило и проверку формы слова.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меняется по числу или падежу, окончание тоже может меняться. Именно в таких формах дети чаще всего встречают трудные буквы.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в настоящем и будущем времени буква в окончании зависит от лица и числа. Здесь особенно важно не торопиться и проверять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Безударное окончание — самая частая трудность
</a:t>
            </a:r>
            <a:endParaRPr lang="en-US" sz="2803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изменить слово, посмотреть на его форму и вспомнить правило. Тогда окончание становится заметнее, а запись — аккуратнее и надёжнее.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не слышится чётко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безударном окончании буква звучит слабо, словно прячется за ширмой. Поэтому писать такое слово только на слух опасно: можно легко выбрать не ту букву.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окончание по шагам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действий: от поиска слова до проверки буквы в окончании.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окончание меняется по числам и падежам. Поэтому у слов дом, дома и дому разные формы, хотя слово остаётся тем же.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замечать окончания в словах на -а, -я, -о, -е: мама, маме, море, вишня. Эти слова хорошо показывают, как форма меняется на письме.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нужную букву, полезно задавать вопросы: кого? чего? кому? чему? где? Вопрос подсказывает, какая форма слова нужна.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имён существительных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помогает выбрать букву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Ставим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ищем, от какого слова зависит существительное, и задаём к нему вопрос: у кого? у чего? кому? чему?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Определяем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становится понятно, в какой форме стоит слово. Это помогает выбрать правильное окончание без догадок.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Пишем и проверяем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формы ещё раз читаем слово в предложении: у дома, к другу, в школе. Так легче заметить ошибку вовремя.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имён прилагательных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меняет окончание вместе с существительным, к которому относится. Поэтому в словах красивый дом, красивая тетрадь и красивое небо окончания разные, хотя признак один и тот 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растеряться, нужно смотреть на существительное рядом. Оно подсказывает, какой род, число и падеж нужны прилагательному, а значит — и нужное окончание.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существительное, от которого зависит прилагательное. Именно оно подскажет, какой признак нужно учитывать и какую форму выбрать.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окончание прилагательного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определи число: один предмет или много предметов. От этого зависит, будет ли прилагательное стоять в единственном или множественном числе.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один, посмотри на род: мужской, женский или средний. В этом случае окончание прилагательного меняется особенно заметно.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много, род уже не нужен. Достаточно числа и падежа, чтобы выбрать правильное окончание без лишней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личное окончание глагола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глаголов в настоящем и будущем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и будущем времени у глаголов бывают личные окончания: -у, -ю, -ешь, -ет, -ем, -ете, -ут, -ют. Они показывают, кто выполняет действие и сколько таких людей или предметов.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окончанию можно узнать лицо и число: пишу — 1-е лицо, пишет — 3-е лицо, пишем — 1-е лицо множественного числа. Для ученика это как подсказка на хвостике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смешивать окончание с суффиксом и частицей не. Сначала надо посмотреть, изменяется ли слово по лицам и числам, а потом уже выбирать нужную букву по правилу.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бывают у глаголов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нужно изменить и посмотреть, какая часть в конце стала другой. Так легче заметить окончание. Например: лес — в лесу, книга — о книге.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проверить букву в окончании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и проверь по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помогает вопрос и правило для этой части речи. Если сомнение остаётся, полезно сравнить слово с образцом. Лупа над последней буквой словно говорит: «Проверь меня ещё раз!»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иногда пишут окончание только по слуху. Но слабый звук может обмануть, и тогда в слове появляется не та буква, которая нужна по правилу.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пропустить проверку и сразу записать первое, что пришло в голову. Спешка в этом деле обычно не лучший помощник, даже если очень хочется.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смешиваются окончания разных частей речи. Существительное, прилагательное и глагол ведут себя по-разному, поэтому нельзя брать пример из чужой группы без проверки.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спокойный порядок действий: изменить слово, назвать его признак и только потом писать. Тогда ошибка не успевает спрятаться в конце слова.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третьеклассников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986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925" y="309520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стоит запомнить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 в словарик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в тетради, о школе и к берёзе лучше заносить в личный словарик. Так они чаще попадаются на глаза и запоминаются быстрее.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в упражнениях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несколько раз пишет читаешь, пишете или в деревне, правильное окончание начинает узнавать уже не только глаз, но и память.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встречать такие слова в книгах и заданиях не один раз. Чем чаще слово появляется в тексте, тем увереннее рука выбирает нужную букву.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понемногу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запоминать всё сразу. Несколько трудных слов за урок — уже хороший результат, а маленькие успехи отлично дружат с большой внимательностью.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в тетради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действий, который помогает не потерять окончание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не страшны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окончании — это не беда, а знак, что правило ещё нужно потренировать. Учёба похожа на лестницу: сначала ступенька, потом ещё одна, и вот уже всё получается лучше.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коротких упражнений дети начинают быстрее замечать трудные буквы. Рука становится увереннее, а проверка превращается в полезную привычку, а не в скучную обязанность.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 отличников бывают сомнения. Это нормально: если слово немного «капризничает», значит, нужно остановиться, подумать и спокойно выбрать правильное окончание.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окончания в жизни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после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упражнения в тетради остаются слова, которые нужно перечитать ещё раз. Тут и спряталась орфограмма: в конце слова, на самом видном месте, хотя её легко не заметить. Маленькая галочка проверки рядом напоминает, что письмо любит внимательный взгляд.
</a:t>
            </a:r>
            <a:endParaRPr lang="en-US" sz="1552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учебника
</a:t>
            </a:r>
            <a:pPr algn="l" indent="0" marL="0">
              <a:lnSpc>
                <a:spcPct val="90000"/>
              </a:lnSpc>
              <a:buNone/>
            </a:pPr>
            <a:r>
              <a:rPr lang="en-US" sz="152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окончания встречаются почти на каждом развороте. Они помогают читать предложение без остановки и понимать, кто что делает. Если рядом лежит книга, карандаш и знак проверки, сразу видно: перед нами школьная работа, а не просто случайные буквы.
</a:t>
            </a:r>
            <a:endParaRPr lang="en-US" sz="1526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записке
</a:t>
            </a:r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короткой записке для друга важно выбрать нужное окончание. Одно слово может сделать просьбу ясной, вежливой и аккуратной. Поэтому окончания встречаются не только на уроке, но и в обычной жизни, где пишут быстро, но всё равно правильно.
</a:t>
            </a:r>
            <a:endParaRPr lang="en-US" sz="158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 часть речи: это существительное, прилагательное или глагол. Без этого шага выбрать букву в конце слова очень трудно, почти как искать ключ без двери.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измени слово и найди признак, который подсказывает окончание: падеж, род, число или лицо. Именно он помогает понять, какая буква должна стоять в конце.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вспомни правило и проверь слово ещё раз. Если всё совпадает по смыслу и форме, можно смело ставить точку и идти дальше.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в правильном порядке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становятся понятными, если действовать по правилу
</a:t>
            </a:r>
            <a:pPr algn="l" indent="0" marL="0">
              <a:lnSpc>
                <a:spcPct val="90000"/>
              </a:lnSpc>
              <a:buNone/>
            </a:pPr>
            <a:r>
              <a:rPr lang="en-US" sz="3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 окончаниях не любят спешку, зато отлично дружат с вниманием. Если менять слово, смотреть на часть речи и проверять по правилу, правильная буква находится гораздо легче.
</a:t>
            </a:r>
            <a:endParaRPr lang="en-US" sz="31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2026-05-22T00:14:40Z</dcterms:created>
  <dcterms:modified xsi:type="dcterms:W3CDTF">2026-05-22T00:14:40Z</dcterms:modified>
</cp:coreProperties>
</file>