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Болгария: страна между Балканами и Чёрным морем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соединяет Балканы и море: рельеф, климат, города и культура — в одном маршруте.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Болгарии и её соседи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Болгарии и её соседи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граничит с Румынией, Сербией, Северной Македонией, Грецией и Турцией, а на востоке выходит к Чёрному морю. Площадь — около 111 тыс. км², население — около 6,4 млн. ЕС — с 2007 года.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— Дунайская равнина, удобная для земледелия; центр занимают Балканские горы; юг составляют Рила, Пирин и Родопы. Такое разнообразие формирует контрасты природы.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2925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высота делает Мусалу главной точкой Балканского полуострова.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 высоте вершины Мусала (2925 м), географические источники и энциклопедии по Болгарии.
</a:t>
            </a:r>
            <a:endParaRPr lang="en-US" sz="50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 природные зоны и крупные города связаны между собой транспортными направлениями и путями сообщения.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ориентиры Болгарии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равнина сменяется горами и морем, меняются виды хозяйства: сельское хозяйство тяготеет к равнинам, туризм — к побережью и курортам, а промыслы — к узлам.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Картографические справочные материалы по административным центрам и природным зонам Болгарии (без числовых измерений).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Чёрноморское побережье и морские курорты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Варна: город на стыке истории и моря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Варна притягивает путешественников набережными и видом на Чёрное море. Здесь легко совместить прогулки по городу с морским отдыхом. Большой туристический поток поддерживает работу портовой и сервисной инфраструктуры.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Пески и Солнечный берег: отдых «длинным летом»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Пески и Солнечный берег известны пляжами и развитой туристической инфраструктурой. Тёплая и продолжительная сезонность делает побережье стабильным направлением. Поэтому пляжный отдых играет заметную роль в местной экономике.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Несебр: древний город под охраной ЮНЕСКО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Несебр — один из самых известных старинных городов на побережье. Он включён в список Всемирного наследия ЮНЕСКО благодаря памятникам разных эпох. Прогулки по улицам помогают «прочитать» историю в камне.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Болгарии: от древности до Средневековья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нашей эры: фракийцы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современной Болгарии жили фракийские племена — древний народ Балкан.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эти земли вошли в состав Римской империи, а затем здесь расселились славяне.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681 год: Первое Болгарское царство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681 году возникло Первое Болгарское царство — важное государство Средневековья.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1396 год: османское владычество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1396 году Болгария попала под османское владычество; оно продолжалось несколько веков.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истории Болгарии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исторических периодов на территории страны.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и крупнейшие города страны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— политический и культурный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София — столица Болгарии и крупнейший город страны. Здесь сосредоточены ключевые учреждения и деловая активность, поэтому город играет заметную роль в жизни страны.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Пловдив — город древних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Пловдив относят к числу самых древних городов Европы. Он остаётся важным культурным центром: здесь много исторических объектов и событий, связанных с городской идентичностью.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Варна — крупнейший порт на Чёрном море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Варна выделяется как крупнейший морской порт и курортный город. Такое сочетание делает его важным для торговли и для отдыха, а также для связей с другими странами.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Бургас — промышленность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Бургас расположен на юго-востоке и работает как крупный промышленный и транспортный узел. Город важен для логистики и для развития местной экономики.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крупнейшие города и их ключевая роль в хозяйстве — для ориентира по карте страны.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Болгарии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крупные города тяготеют к морю и Дунайскому направлению, а также к центральным районам: так легче развивать торговлю, транспорт и услуги.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статистический институт Болгарии.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Болгарии — болгарский, относящийся к славянской группе. Он помогает людям общаться и сохраняет общую культурную традицию на всей территории страны.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Болгарии используется кириллица. В Средние века она получила широкое распространение в Болгарии, а затем стала важной частью письменной культуры у соседних славянских народов.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флаг состоит из белой, зелёной и красной полос. Белый связывают с миром и свободой, зелёный — с природой и сельским хозяйством, красный — с мужеством и борьбой за независимость.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письменность и государственные символы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Православие, традиции и народные праздники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Болгарской православной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верующих в Болгарии связывает себя с Болгарской православной церковью. Её традиции заметны в церковных службах и в календаре торжеств, которые объединяют семьи и помогают людям сохранять общие ценности и привычки.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обычаи и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главных дат — Баба Марта 1 марта, День Кирилла и Мефодия 24 мая и Рождество. Широко известны мартеницы, танец хоро, яркая вышивка, а также изделия из керамики и резьба по дереву, которые остаются частью быта и школьных праздников.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страны заметны ИТ-услуги, машиностроение и пищевая промышленность, а также производство мебели. Большую роль играет выращивание роз, овощей и винограда.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Болгарии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Болгария опирается на несколько ключевых отраслей одновременно: услуги, промышленность, агросектор и туризм дополняют друг друга.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из описания (без указания долей, т. к. точные проценты в исходных данных не приведены). Дата: 2026-05-13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9675" y="2051038"/>
            <a:ext cx="164063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677" y="3976665"/>
            <a:ext cx="229688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выращивают, производят и прославляют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Розовое масло из Долины роз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роз около Казанлыка считается одним из главных центров выращивания масличной розы. Из её лепестков получают ароматное розовое масло, которое используют в парфюмерии и косметике.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 как культурный продукт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Болгарские вина — важная часть местной культуры и экономики. Их производят в разных регионах, а ассортимент включает как лёгкие, так и более насыщенные вкусы, востребованные на внутреннем и внешнем рынках.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и Lactobacillus bulgaricus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Болгарский йогурт особенно узнаваем благодаря бактерии Lactobacillus bulgaricus. Этот продукт ценят за характерный вкус и широкое применение в повседневном питании, от завтраков до десертов.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выращиваются в разных районах страны и хорошо подходят для сезонной и повседневной кухни. Их широко продают как внутри Болгарии, так и за её пределами.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по природным «открыткам»: парки, пещеры и заповедные места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Рила и ледниковые озёра Седемте рилски езера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Рила путь ведёт к группе ледниковых озёр — Седемте рилски езера. Здесь легко увидеть, как меняется рельеф: от троп в долинах до каменистых берегов высоко в горах. Место особенно привлекает любителей пеших маршрутов и фото на рассвете.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Белоградчишские скалы: каменный «лабиринт»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Белоградчишские скалы создают удивительный ландшафт: округлые формы и зубчатые вершины будто собирают природный спектакль. Такие места помогают изучать горные породы и геологические процессы. Это также популярный маршрут для экскурсий, где экотуризм сочетается с познавательными остановками.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Деветашская пещера: подземная история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Деветашская пещера известна своими подземными формами и впечатляющей внутренней «географией». В прохладных залах легко представить, как вода и время работали многие века. Такие объекты важны для сохранения редких условий среды и для образовательных посещений.
</a:t>
            </a:r>
            <a:endParaRPr lang="en-US" sz="1193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страны климат умеренно-континентальный: зимой заметно холоднее, а летом жарче и суше. На побережье Чёрного моря зима короче, а лето комфортнее.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Болгарии в разные сезоны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линий подчёркивает влияние моря: оно смягчает погодные контрасты и делает сезонный ход температур более ровным.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линия сравнения без точных численных рядов в исходных данных (точные средние температуры не указаны). Дата: 2026-05-13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Болгарии работает Софийский университет имени Святого Климента Охридского — один из старейших и самых известных университетов Балкан. Он готовит специалистов и поддерживает научные и культурные традиции.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музеях и храмах сохраняются средневековые монастыри, иконы и фрески. Также бережно хранят археологические находки, связанные с фракийской, римской и болгарской историей.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внесла заметный вклад в развитие славянской письменности, книжной культуры и образования. Идеи ранних школ и монастырских центров продолжали влиять на обучение и распространение знаний.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культурное наследие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образования и культурного наследия помогает школьникам и студентам лучше понимать прошлое страны. Оно делает науку «видимой»: через экспонаты, росписи и сохранившиеся памятники.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767" y="1220741"/>
            <a:ext cx="4919767" cy="29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признаки Болгарии связаны с её интеграцией в Европу и собственными особенностями.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в европейском контексте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страна одновременно сохраняет национальную идентичность и пользуется преимуществами европейской интеграции, торговых связей и общей инфраструктуры.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из исходного описания (табличные данные: без указания года/источника по каждому пункту).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маршрут путешествия по Болгарии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описанному логическому порядку остановок: столица → горы → история → музеи → море → курорты → кухня и ремёсла.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Болгарии важно отвечать на демографическое сокращение населения и поддерживать развитие регионов. Одновременно требуется модернизировать транспорт, чтобы улучшать доступность городов и туристических районов.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возможности страны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тоже нужно сохранять: памятники, традиции и исторические места работают как основа для образования и туризма. При этом государству приходится учитывать необходимость устойчивого использования природных территорий.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у страны есть сильные преимущества: положение на путях между Европой и Азией, черноморские курорты, горные районы, сельское хозяйство и ИТ-сектор. Эти факторы поддерживают связи и занятость.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Болгария: где история встречается с морем и горами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Болгария соединяет древнюю историю, кириллицу и православные традиции с живописными горами, равнинами и Чёрным морем. Её экономика держится на услугах, туризме, промышленности и сельском хозяйстве. }}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2026-05-13T22:05:50Z</dcterms:created>
  <dcterms:modified xsi:type="dcterms:W3CDTF">2026-05-13T22:05:50Z</dcterms:modified>
</cp:coreProperties>
</file>