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природу, климат, население и особенности страны на островах.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Великобритании: основные темы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природа Великобритании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островное государство на северо-западе Европы. Её ландшафт сформировали ледниковые эпохи и тектонические процессы. Исторические влияния римлян, саксов и норманнов оставили след в культуре и политике страны, а географическое положение между морями и континентом определило её развитие.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Великобритании
</a:t>
            </a:r>
            <a:endParaRPr lang="en-US" sz="294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окраина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находится на крайнем западе Европы, отделённая от Франции проливом Ла-Манш. Это положение влияет на связь с континентом и климатические условия страны.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водные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востоку и северу страна омывается Северным морем, а на западе — Атлантическим океаном и Ирландским морем, что формирует морские пути и природные ресурсы.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морей на климат и торговлю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Омываемая морями, Великобритания получает мягкий климат и выгодное расположение для международной торговли и культурного обмена.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острова: разнообразие и уникальность
</a:t>
            </a:r>
            <a:endParaRPr lang="en-US" sz="2037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включает множество островов, среди которых самый большой — Великобритания с площадью около 229 тыс. км². Острова различаются климатом, ландшафтами и размером.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Севернее всего расположены Шетландские острова, известные суровым климатом. Остров Уайт славится курортами, привлекает туристов своими пляжами и природой.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Великобритании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населённая часть с крупнейшими городами и экономическими центрами, сохранила уникальные традиции и символику.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собственный парламент и богатую культурную историю, выделяется горами и природными пейзажами.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 языком, горами и крепостями, обладает отдельным парламентом и поддерживает национальные традиции.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культурным разнообразием и собственным законодательным органом, с богатой историей и природой.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Великобритании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массивы на севере и западе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Шотландское нагорье — самая возвышенная часть, где высочайшая точка — Бен-Невис (1345 м). В Англии выделяются Пеннинские и Камбрийские горы, в Уэльсе — Сноудония.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плодородные долины на юге и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и восточные регионы преимущественно плоские, с плодородными землями на долине Темзы, что способствует сельскому хозяйству и урбанизации.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 на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менее населены, а равнинные — более густонаселены, что определяет распределение поселений и экономическую активность.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озёра: природные ресурсы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 Англии — Темза (346 км), протекает через Лондон и является важным водным путём и источником 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Шотландии много глубоко пресных озёр, среди них Лох-Несс, известное легендами, Лох-Ломонд и Лох-Мари, которые играют роль в экологии и энергетике.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в стране тёплые благодаря морскому влиянию и Гольфстриму, средняя температура января колеблется от +3°C до +5°C, снег выпадает редко.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Великобритании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прохладное, с температурами от +15°C до +18°C, высокая влажность и частые дожди особенно в западных и горных районах.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осадки в крупнейших городах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средние температуры и количество осадков в трёх главных городах Великобритании за год.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регионы, такие как Кардифф, получают больше осадков, что влияет на ландшафт и сельское хозяйство.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Met Office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 растительный мир Великобритании
</a:t>
            </a:r>
            <a:endParaRPr lang="en-US" sz="2691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полевые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на лугах обитают лисы, зайцы, олени и ежи. Эти животные играют важную роль в экосистемах и встречаются в природе всей страны.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страны распространены лебеди-шипуны, чайки, совы и дрозды, населяющие разные среды — от озёр до городских парков.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богата дубами, буками, вереском и папоротниками, которые формируют уникальные природные ландшафты и защищаются в заповедниках.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заповедники способствуют сохранению биоразнообразия и позволяют изучать и защищать редкие виды животного и растительного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Лейк-Дистрикт — самый старый и обширный национальный парк Англии, славящийся великолепными озёрами и горными пейзажами, привлекающий туристов и любителей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Пик-Дистрикт известен своими холмистыми ландшафтами и обширными пастбищами, где разводят овец, создавая уникальную сельскую атмосферу региона.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Сноудония с горой Сноудон — высшей точкой Уэльса, и парк Кэрнгормс в Шотландии охраняют редкие виды и разнообразные экосистемы, поддерживая экологический баланс и обучение.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национальные парки и заповедники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водные границы Великобритании
</a:t>
            </a:r>
            <a:endParaRPr lang="en-US" sz="2522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Великобританию окружают Атлантический океан, Северное и Ирландское моря, а также пролив Ла-Манш, определяющие мягкий климат и водные пути для транспорта и рыболовства.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 Ла-Манш играет ключевую роль в торговле и путешествиях между Британией и Европой, способствуя развитию туризма и международных связей.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Британии способствует интенсивному развитию морского транспорта и судоходства, что делает порты Лондон, Ливерпуль и Саутгемптон важнейшими транспортными узлами.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остается значительной отраслью, особенно в прибрежных районах, где добыча морепродуктов поддерживает местные экономики и традиции.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активно развивается в горных регионах и на побережье благодаря живописным пейзажам и историческим достопримечательностям, привлекая миллионы посетителей.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равнинных частях Британии специализируется на выращивании зерновых культур и разведении скота, а гидроэнергетика использует ресурсы рек для производства электроэнергии.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географии на хозяйство
</a:t>
            </a:r>
            <a:endParaRPr lang="en-US" sz="27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 частям Великобритании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превосходит остальные регионы по численности населения, что отражается в концентрации экономической и культурной активности.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сосредоточена в Англии, тогда как Шотландия, Уэльс и Северная Ирландия характеризуются более низкой плотностью и размером населения.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for National Statistics,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 Манчестер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крупнейший мегаполис и финансовый центр, объединяющий историю и современность. Манчестер известен своими университетами и спортивными клубами, влияющими на культуру города.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Глазго и Ливерпуль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Глазго — крупнейший центр Шотландии с развитой промышленностью и культурой. Ливерпуль славится уникальной архитектурой и историей музыкального и морского портового города.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их отличия
</a:t>
            </a:r>
            <a:endParaRPr lang="en-US" sz="31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деревня: природа и традиции
</a:t>
            </a:r>
            <a:endParaRPr lang="en-US" sz="314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дома и зеленые изгороди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 Британии известны старинными каменными постройками и аккуратными зелёными изгородями, которые создают уютную и живописную атмосферу деревенской жизни.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общинные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регулярно проводятся ярмарки и фестивали урожая, где местные жители сохраняют культурные обычаи и обмениваются продуктами и ремёслами.
</a:t>
            </a:r>
            <a:endParaRPr lang="en-US" sz="121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традиционных пабов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Пабы являются центром общения и встреч, где жители и гости наслаждаются традиционной кухней и атмосферой, поддерживая социальные связи в сельской местности.
</a:t>
            </a:r>
            <a:endParaRPr lang="en-US" sz="12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природные достопримечательности
</a:t>
            </a:r>
            <a:endParaRPr lang="en-US" sz="2806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— загадка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мегалитический комплекс является объектом Всемирного наследия и объектом многочисленных исследований, служащих местом паломничества и туристической популярности.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меловые скалы Уайт-Клиффс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меловые утёсы на побережье символизируют Британию и впечатляют своими размерами и природной красотой, привлекая туристов и художников.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Легендарное озеро Лох-Несс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благодаря легенде о чудовище, Лох-Несс привлекает путешественников, желающих насладиться загадочной атмосферой и живописными озёрными пейзажами.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Бен-Невис — вершина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гора Великобритании популярна среди альпинистов и туристов, предлагая возможности для активного отдыха и великолепные виды с вершины.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 гастрономические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условия способствуют развитию уникальных музыкальных традиций, таких как валлийские хоры и шотландская волынка, а также национальной кухни с региональными блюдами.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культурные традиции
</a:t>
            </a:r>
            <a:endParaRPr lang="en-US" sz="272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 в праздниках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праздники часто связаны с природным циклом, включая сбор урожая и рыбные ярмарки, отражая глубокое уважение к окружающей среде и культуре.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повышение уровня моря, угрожающее прибрежным населенным пунктам и природным ландшафтам Великобритании.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Участившиеся ливни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осадков увеличивает риск наводнений и эрозии почв, что сказывается на сельском хозяйстве и инфраструктуре.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природоохранные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проекты по восстановлению торфяников, сокращению выбросов и развитию экотуризма, направленные на устойчивое использование и охрану природы.
</a:t>
            </a:r>
            <a:endParaRPr lang="en-US" sz="1337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истощение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воздуха, а также чрезмерная эксплуатация природных ресурсов создают угрозу для биоразнообразия и здоровья населения.
</a:t>
            </a:r>
            <a:endParaRPr lang="en-US" sz="14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основа развития и самобытности Великобритании
</a:t>
            </a:r>
            <a:endParaRPr lang="en-US" sz="2719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расположение формирует уникальные природные и климатические условия, поддерживает экономику и культуру, связывая традиции с современными экологическими инициативами.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2026-05-07T03:20:56Z</dcterms:created>
  <dcterms:modified xsi:type="dcterms:W3CDTF">2026-05-07T03:20:56Z</dcterms:modified>
</cp:coreProperties>
</file>