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мира и Евразии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страна, соединяющая Европу и Азию, с удивительной природой.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выделяется на карте мира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крупнейшее государство планеты, охватывающее две части света и три океанских бассейна. Такое положение определяет природные условия, хозяйство, транспорт и образ жизни людей по всей стране.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77%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страны приходится на Азию, поэтому Россия относится сразу к двум частям света.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территории России лежит в Азии, а меньшая — в Европе, что создаёт природные и хозяйственные контрасты.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атлас, курс географии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8358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России по суше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России очень широкий круг сухопутных соседей, особенно на западе и востоке.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России один из самых больших наборов сухопутных соседей среди крупных стран мира; особенно выделяются протяжённые границы на юге и востоке.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протяжённые границы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границы сосредоточены в южной и восточной части страны, где Россия особенно тесно связана с соседними государствами.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 Казахстаном заметно превышает остальные; далее следуют Китай и Монголия, что подчёркивает масштаб азиатского пограничья России.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Европой и Азией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часто называют условной границей между Европой и Азией. Это помогает увидеть, как одна страна объединяет разные природные условия, исторические районы и типы расселения.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живёт большая часть населения страны. Именно в этой зоне расположены Москва, Санкт-Петербург, крупные промышленные центры и многие важные транспортные узлы.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занимает большую площадь и богата полезными ископаемыми, лесами и водными ресурсами. Пространства здесь шире, а расстояния между городами значительно больше.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Кавказ, Алтай и Саяны показывают, что Россия включает не только равнины, но и высокие горные районы, которые сильно влияют на природу и хозяйство.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 и жизнь страны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положением страны, природой и хозяйством по курсу школьной географии.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и протяжённость времени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часовых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настолько протяжённа с запада на восток, что в её пределах действует одиннадцать часовых поясов. Из-за этого в разных регионах страна живёт по разному местному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в Калининграде только начинается утро, на Дальнем Востоке уже идёт день или вечер. Такое различие особенно заметно при поездках и общении между регионами.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разница во времени влияет на расписание поездов, авиарейсов, телепередач и работы служб. Поэтому для страны важны точная координация и единые правила связи.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расстояниями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временных различий — огромная ширина территории. Чем дальше город расположен на восток, тем сильнее время там отличается от европейской части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реки связывают разные природные зоны страны и помогают осваивать большие пространства Сибири и европейской части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Лена, Обь, Енисей и Волга входят в число важнейших водных артерий страны; они поддерживают транспорт, энергетику и водоснабжение.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школьный атлас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 вокруг России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Баренцево, Карское и море Лаптевых образуют важную часть арктического побережья России. Здесь сложные природные условия, но именно отсюда открывается путь к Северному Ледовитому океану.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Охотское, Берингово, Чукотское и Восточно-Сибирское моря связаны с Дальним Востоком. Эти акватории важны для рыболовства, морских маршрутов и работы портов.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юг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Балтийское и Чёрное моря Россия связана с европейскими и южными направлениями. Эти моря помогают развивать торговлю, судоходство и международные контакты.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статус Каспия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замкнутое, но для России оно тоже очень важно. Оно связано с рыболовством, добычей ресурсов и хозяйственной деятельностью прибрежных районов.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824" y="2400298"/>
            <a:ext cx="527427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почти весь набор природных зон Северного полушария. Это видно по смене природных условий с севера на юг и по разнообразию рельефа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 — очень широкий набор природных зон, который определяет различия в климате, почвах, растительности и хозяйственном использовании территорий.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разнообразие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России климат самый суровый: долго держатся морозы, зима очень продолжительная, а лето короткое и прохладное. Такие условия характерны для районов, близких к Арктике.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полосе преобладает умеренный климат, где сезоны выражены более отчётливо. Здесь чаще всего живёт большая часть населения, потому что условия удобнее для транспорта, городов и сельского хозяйства.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страны теплее, а в некоторых районах лето заметно длиннее и суше. Это создаёт благоприятные условия для выращивания зерновых культур, садоводства и более плотного заселения.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разный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России влияют широта, удалённость от океанов, движение воздушных масс и рельеф. Поэтому в одной стране соседствуют морозные северные территории, влажные районы и более тёплые южные земли.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недра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известна крупными запасами нефти, газа и угля. Именно здесь находятся большие районы добычи сырья, которые обеспечивают энергетику страны и поставки на внешние рынки. Эти территории особенно важны для промышленности и транспорта.
</a:t>
            </a:r>
            <a:endParaRPr lang="en-US" sz="1272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 металлургия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традиционно связан с добычей железных руд и развитием металлургии. Здесь природные богатства стали основой крупных заводов, городов и транспортных узлов. Благодаря этому район долгое время оставался одним из главных промышленных центров страны.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Дальний Восток богаты лесом, а Россия в целом обладает огромными запасами пресной воды. Эти ресурсы нужны для лесной промышленности, водоснабжения, энергетики и сохранения природного баланса огромной территории.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России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города тянутся вдоль европейской части страны и главных транспортных коридоров. Это помогает связывать население, промышленность и управленческие центры.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удобнее климат и транспорт, тем выше концентрация населения и крупных городов; особенно выделяются Москва и северо-запад страны.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атлас; округлённые данные по численности населения городов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транспортный мост Евразии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соединяет запад и восток страны на расстоянии более 9 тысяч километров. Она помогает перевозить пассажиров, грузы и связывает между собой крупнейшие районы России.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автотрассы и трубопроводы объединяют европейскую часть, Сибирь и Дальний Восток. Без такой сети огромная территория страны была бы намного труднее для управления и хозяйства.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на Балтийском, Чёрном, Северном и Тихоокеанском направлениях открывают выход к внешним рынкам. Через них идут сырьё, топливо, промышленная продукция и контейнерные грузы.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между Европой и Азией делает Россию важной транзитной территорией. Через неё проходят маршруты, которые соединяют разные части Евразии и поддерживают торговлю между странами.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4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карта влияет на хозяйство
</a:t>
            </a:r>
            <a:pPr algn="l" indent="0" marL="0">
              <a:lnSpc>
                <a:spcPct val="80000"/>
              </a:lnSpc>
              <a:buNone/>
            </a:pPr>
            <a:r>
              <a:rPr lang="en-US" sz="274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положением России, природными условиями и основными направлениями хозяйства.
</a:t>
            </a:r>
            <a:endParaRPr lang="en-US" sz="2743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культурном пространстве Евразии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влияний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между Европой и Азией, поэтому в её культуре заметны разные традиции. Это отражается в архитектуре, музыке, одежде и повседневных привычках людей.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территории живут представители многих народов и языковых групп. Такое соседство формирует уважение к различным обычаям, праздникам и способам ведения быта.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рядом встречаются старинные храмы, мечети, театры и современные кварталы. Это показывает, как историческое наследие соединяется с жизнью сегодняшнего дня.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народное искусство и местные праздники заметно различаются от региона к региону. География страны помогла сохранить богатое и очень разнообразное культурное наследие.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важна для Евразии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страны связано не только с её размером, но и с положением между крупными экономическими центрами, северными территориями и важными морскими направлениями.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ресурсы и транспорт, но значимы также рынок, наука и культурные связи, усиливающие влияние России в Евразии.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на физической карте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низменности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сразу заметны огромные равнинные пространства, особенно Западно-Сибирская равнина. Они занимают большую часть территории страны и помогают понять, почему Россия так велика и разнообразна по природным условиям. Именно здесь легче прокладывать дороги и линии связи.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горы, Кавказ, Алтай и Саяны выделяются как крупные горные области. Они образуют природные рубежи, влияют на климат и показывают, что в России соседствуют низкие равнины и высокие хребты с резкими контрастами.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вулканы и 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страны особенно выделяются Камчатка, вулканы и острова северных морей, а также озеро Байкал. Эти объекты делают физическую карту России очень выразительной и помогают увидеть её природное богатство в одном взгляде.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мира и Евразии: главное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 в Европе и Азии, поэтому её карта объединяет разные природные зоны, климатические условия, ресурсы и пути сообщения. Именно этот масштаб делает страну особенно важной для Евразии.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2026-06-02T18:09:07Z</dcterms:created>
  <dcterms:modified xsi:type="dcterms:W3CDTF">2026-06-02T18:09:07Z</dcterms:modified>
</cp:coreProperties>
</file>