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и среда образуют единое целое.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экосистемы: живое и неживое в одной системе
</a:t>
            </a:r>
            <a:endParaRPr lang="en-US" sz="286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9126" y="142875"/>
            <a:ext cx="4051598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Экосистема: как всё связано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 — это не просто место обитания организмов, а взаимосвязанная система. В ней живые существа, условия среды и связи между ними работают вместе, поэтому изменение одного элемента затрагивает всю систему.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блока экосистемы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5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Биотическая часть включает растения, животных, грибы, бактерии и другие организмы. Именно они образуют пищевые связи, размножаются, конкурируют и вместе поддерживают жизнь в экосистеме.
</a:t>
            </a:r>
            <a:endParaRPr lang="en-US" sz="1078" dirty="0"/>
          </a:p>
        </p:txBody>
      </p:sp>
      <p:sp>
        <p:nvSpPr>
          <p:cNvPr id="12" name="Text 3"/>
          <p:cNvSpPr txBox="1"/>
          <p:nvPr/>
        </p:nvSpPr>
        <p:spPr>
          <a:xfrm>
            <a:off x="2701671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Абиотическая часть состоит из света, температуры, влаги, почвы, минералов, воздуха и рельефа. Эти условия определяют, какие виды смогут жить в данной среде и насколько успешно они будут развиваться.
</a:t>
            </a:r>
            <a:endParaRPr lang="en-US" sz="1017" dirty="0"/>
          </a:p>
        </p:txBody>
      </p:sp>
      <p:sp>
        <p:nvSpPr>
          <p:cNvPr id="13" name="Text 4"/>
          <p:cNvSpPr txBox="1"/>
          <p:nvPr/>
        </p:nvSpPr>
        <p:spPr>
          <a:xfrm>
            <a:off x="4852923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Продуценты, консументы, редуценты
</a:t>
            </a:r>
            <a:pPr algn="l" indent="0" marL="0">
              <a:lnSpc>
                <a:spcPct val="100000"/>
              </a:lnSpc>
              <a:buNone/>
            </a:pPr>
            <a:r>
              <a:rPr lang="en-US" sz="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создают органические вещества, консументы получают готовую пищу, а редуценты возвращают вещества в среду. Благодаря такому разделению ролей экосистема сохраняет непрерывность круговорота.
</a:t>
            </a:r>
            <a:endParaRPr lang="en-US" sz="966" dirty="0"/>
          </a:p>
        </p:txBody>
      </p:sp>
      <p:sp>
        <p:nvSpPr>
          <p:cNvPr id="14" name="Text 5"/>
          <p:cNvSpPr txBox="1"/>
          <p:nvPr/>
        </p:nvSpPr>
        <p:spPr>
          <a:xfrm>
            <a:off x="7004175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компонентов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условия становятся неподходящими, растения растут хуже, а животные теряют пищу и укрытия. Поэтому устойчивость экосистемы зависит не от одного вида, а от согласованной работы всех её частей.
</a:t>
            </a:r>
            <a:endParaRPr lang="en-US" sz="96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в живой природе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одного организма к биосфере масштаб постепенно расширяется, а число связей между живыми существами и средой возрастает.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уровень объединяет больше компонентов. Экосистема занимает срединное положение: она соединяет живые сообщества и неживую среду.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 — основа большинства цепей питания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питаются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сами создают органические вещества из воды и углекислого газа. Для этого они используют энергию Солнца в процессе фотосинтеза.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относится к продуцентам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принадлежат зелёные растения, водоросли и некоторые бактерии. Именно они начинают большинство пищевых цепей в природе.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лесу и пруду
</a:t>
            </a:r>
            <a:pPr algn="l" indent="0" marL="0">
              <a:lnSpc>
                <a:spcPct val="100000"/>
              </a:lnSpc>
              <a:buNone/>
            </a:pPr>
            <a:r>
              <a:rPr lang="en-US" sz="5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главные продуценты — деревья и кустарники, в пруду — водоросли и водные растения, на лугу — травы и другие зелёные растения.
</a:t>
            </a:r>
            <a:endParaRPr lang="en-US" sz="1294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накапливают энергию в питательных веществах, которые затем используют другие организмы. Без них большинство экосистем не смогло бы существовать.
</a:t>
            </a:r>
            <a:endParaRPr lang="en-US" sz="12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организмов в экосистеме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группы организмов связаны между собой в передаче пищи и веществ.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одна группа не работает отдельно: продуценты дают пищу, консументы передают энергию дальше, а редуценты возвращают вещества в среду.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энергии в среднем переходит на следующий уровень цепи питания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каждом переходе по цепи питания большая часть энергии расходуется на жизнедеятельность. Поэтому длинные цепи редки, а экосистема зависит от постоянного притока энергии.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10%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передачи энергии по цепям питания: «около 10%»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в экосистеме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энергия проходит через уровни живых организмов и уходит в виде тепла.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и возвращение веществ в среду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разлагают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перерабатывают опавшие листья, мёртвые остатки животных, отмершие части растений и продукты жизнедеятельности. Без этой работы органические остатки накапливались бы в природе.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роль в разложении выполняют грибы и бактерии. Они расщепляют сложные вещества на более простые, возвращая их в окружающую среду.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возвращается в среду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минеральные вещества попадают в почву и воду. Затем растения снова используют их для роста, и круговорот продолжается.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редуценты исчезают, остатки организмов не перерабатываются, а круговорот веществ нарушается. Экосистема теряет способность поддерживать себя в равновесии.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цепей питания в лесу и пруду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экосистемы имеют свои виды организмов, но начало цепи всегда связано с продуцентами и солнечной энергией.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питания в лесу и пруду устроены похоже: энергия проходит по уровням, а в конце рассеивается. Меняются только конкретные виды.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по материалам школьного курса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сети и устойчивость экосистемы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одна цепь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виды обычно связаны сразу несколькими пищевыми путями. Если один источник пищи исчезает, организм может переключиться на другой, и экосистема не рушится мгновенно.
</a:t>
            </a:r>
            <a:endParaRPr lang="en-US" sz="1384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вид одновременно участвует в разных отношениях: кого-то ест, кого-то сам поедает, а кому-то служит пищей. Такие пересечения делают сеть питания сложной и прочной.
</a:t>
            </a:r>
            <a:endParaRPr lang="en-US" sz="1384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потерь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сети связей между организмами, тем меньше риск полного исчезновения какой-то группы. Потеря одного звена тогда частично компенсируется другими связями.
</a:t>
            </a:r>
            <a:endParaRPr lang="en-US" sz="1384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Насекомыми могут питаться птицы, лягушки и некоторые жуки, а сами насекомые часто поедают растения. Это показывает, что один вид может входить сразу в несколько цепей питания.
</a:t>
            </a:r>
            <a:endParaRPr lang="en-US" sz="13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19883" y="2070000"/>
            <a:ext cx="4737333" cy="225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и их влияние на живые организмы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условия неживой среды определяют, какие организмы могут жить в экосистеме и насколько активно они развиваются.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 не просто окружают живые организмы, а задают границы их жизни, активности и распространения.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«Структура экосистемы»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1327" y="105275"/>
            <a:ext cx="4000046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68550" y="475588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 экосистемах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849300" y="1875175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растения быстро растут, появляются цветы, а многие животные начинают размножаться. В это время экосистема получает больше солнечного света и становится особенно динамичной.
</a:t>
            </a:r>
            <a:endParaRPr lang="en-US" sz="1275" dirty="0"/>
          </a:p>
        </p:txBody>
      </p:sp>
      <p:sp>
        <p:nvSpPr>
          <p:cNvPr id="12" name="Text 3"/>
          <p:cNvSpPr txBox="1"/>
          <p:nvPr/>
        </p:nvSpPr>
        <p:spPr>
          <a:xfrm>
            <a:off x="4849300" y="2582475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пищи обычно больше всего, поэтому животные чаще кормятся, растут и заботятся о потомстве. У многих видов в этот период наблюдается наибольшая активность.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49300" y="3289787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подготовка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растения образуют семена и плоды, а животные запасают корм или ищут укрытия. Экосистема постепенно готовится к снижению температуры и уменьшению корма.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849300" y="3997087"/>
            <a:ext cx="3632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покой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обмен веществ у многих организмов замедляется. Часть животных впадает в спячку, а другие становятся менее подвижными и экономят энергию до весны.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вещества проходят круговорот в экосистеме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веществ от растений к животным, затем к разрушителям и обратно в среду.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694" y="1589199"/>
            <a:ext cx="385613" cy="44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297501"/>
            <a:ext cx="432900" cy="43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001904"/>
            <a:ext cx="432900" cy="43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365" y="3706306"/>
            <a:ext cx="432900" cy="43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365" y="4410702"/>
            <a:ext cx="432900" cy="43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лесной экосистемы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верхнего яруса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Кроны деревьев образуют верхний ярус леса. Здесь получают свет листья, селятся птицы и насекомые, а также формируются условия для нижних слоёв, где света заметно меньше.
</a:t>
            </a:r>
            <a:endParaRPr lang="en-US" sz="104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и травы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располагаются кустарники и травянистые растения. Они используют рассеянный свет и занимают пространство под деревьями, уменьшая прямую конкуренцию за место и освещение.
</a:t>
            </a:r>
            <a:endParaRPr lang="en-US" sz="104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 насекомые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животных выбирают свои участки леса: одни живут в кронах, другие на стволах и листьях. Так они находят пищу, укрытие и места для гнёзд.
</a:t>
            </a:r>
            <a:endParaRPr lang="en-US" sz="105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на 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 мелкие звери чаще держатся на поверхности почвы, среди корней и в подстилке. Здесь им легче находить пищу, прятаться и перемещаться между растениями.
</a:t>
            </a:r>
            <a:endParaRPr lang="en-US" sz="105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Разрушители в почве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подстилке, опавших листьях и почве работают грибы и бактерии. Они разлагают остатки организмов и возвращают вещества в круговорот, поддерживая жизнь леса.
</a:t>
            </a:r>
            <a:endParaRPr lang="en-US" sz="10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прудовой экосистемы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пруда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пруду выделяют прибрежную часть, поверхность воды, толщу воды и дно. В каждой зоне условия разные, поэтому там живут разные группы организмов.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продуценты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Водоросли, ряска и другие растения создают органические вещества на свету. Они служат началом большинства пищевых цепей и поддерживают жизнь обитателей пруда.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Прудовые консументы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насекомых, мелкие рачки, рыбы и водные хищники питаются друг другом или растениями. Их состав зависит от глубины, освещённости и чистоты воды.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дне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иле и на дне живут грибы и бактерии. Они разлагают остатки организмов, возвращая вещества в воду и помогая пруду сохранять равновесие.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и искусственная экосистема: основные различия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поле по-разному устроены: один формируется сам, другой поддерживается человеком. Это влияет на число видов, пищевые связи и способность системы восстанавливаться.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разнообразная природная система обычно устойчивее, а искусственная требует постоянного ухода и контроля.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природной и искусственной экосистем; значения на диаграмме условные
</a:t>
            </a:r>
            <a:endParaRPr lang="en-US" sz="6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влияет на структуру экосистем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деятельности человека могут ослаблять или, наоборот, поддерживать природные связи в экосистемах.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вмешательство, тем заметнее меняются пищевые цепи, численность видов и устойчивость всей системы.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«Структура экосистемы»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сохранять разнообразие видов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прочности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экосистеме много видов, исчезновение одного из них не разрушает систему сразу. Другие организмы могут частично заменить его роль и сохранить связи.
</a:t>
            </a:r>
            <a:endParaRPr lang="en-US" sz="1397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виды опыляют растения, другие разносят семена, третьи разлагают остатки, а четвёртые регулируют численность животных. Благодаря этому экосистема работает как единое целое.
</a:t>
            </a:r>
            <a:endParaRPr lang="en-US" sz="1384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изменениям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помогает переживать засуху, холод, болезни и другие трудные условия. Разные организмы по-разному реагируют на изменения, поэтому система лучше приспосабливается.
</a:t>
            </a:r>
            <a:endParaRPr lang="en-US" sz="1384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пожара, вырубки или засухи более разнообразная экосистема восстанавливается легче. В ней остаются виды, которые помогают вернуть питание, укрытия и круговорот веществ.
</a:t>
            </a:r>
            <a:endParaRPr lang="en-US" sz="13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держится на связях между всеми её частями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 — это не набор отдельных организмов, а живая сеть, где важны и свет, и вода, и каждый вид. Когда связи сохраняются, система остаётся устойчивой и самоподдерживающейся.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2026-06-01T12:25:56Z</dcterms:created>
  <dcterms:modified xsi:type="dcterms:W3CDTF">2026-06-01T12:25:56Z</dcterms:modified>
</cp:coreProperties>
</file>