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международные отношения: поиск равновесия
</a:t>
            </a:r>
            <a:endParaRPr lang="en-US" sz="3558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страны взаимодействуют и сохраняют глобальный баланс сил.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международные отношения?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отношения формировались веками, меняясь от военных конфликтов к дипломатии и законам. Это помогает понимать современный мир и роль России в нем.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41007"/>
            <a:ext cx="1646100" cy="13438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050" y="1241007"/>
            <a:ext cx="1646100" cy="1343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050" y="1253379"/>
            <a:ext cx="1646100" cy="13438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9725" y="1253368"/>
            <a:ext cx="1646100" cy="13438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союзы — ключ к пониманию баланса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21325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лига (1684) — союз против вторжения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коалиция европейских стран была создана для борьбы с османской экспансией, защищая свои территории и поддерживая равновесие сил в регионе.
</a:t>
            </a:r>
            <a:endParaRPr lang="en-US" sz="987" dirty="0"/>
          </a:p>
        </p:txBody>
      </p:sp>
      <p:sp>
        <p:nvSpPr>
          <p:cNvPr id="11" name="Text 3"/>
          <p:cNvSpPr txBox="1"/>
          <p:nvPr/>
        </p:nvSpPr>
        <p:spPr>
          <a:xfrm>
            <a:off x="2881987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Антанта (1907) — объединение против Германией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Франция, Великобритания и Россия сформировали Антанту, что изменило баланс перед Первой мировой войной и определило политическую карту Европы.
</a:t>
            </a:r>
            <a:endParaRPr lang="en-US" sz="987" dirty="0"/>
          </a:p>
        </p:txBody>
      </p:sp>
      <p:sp>
        <p:nvSpPr>
          <p:cNvPr id="12" name="Text 4"/>
          <p:cNvSpPr txBox="1"/>
          <p:nvPr/>
        </p:nvSpPr>
        <p:spPr>
          <a:xfrm>
            <a:off x="5014849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НАТО (1949) — холодновой союз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 для коллективной обороны западных стран, НАТО сыграло значительную роль в сдерживании Советского Союза и сохранении мира в послевоенный период.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7152674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Варшавского договора (1955) — ответ Востока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союз стран Восточного блока для координации обороны и укрепления позиций СССР в условиях Холодной войны.
</a:t>
            </a:r>
            <a:endParaRPr lang="en-US" sz="10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право: правила игры для государств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система норм и соглашений, регулирующих поведение стран на мировой арене и обеспечивающих уважение суверенитета и прав человека.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документы — Устав ООН, Всеобщая декларация прав человека и Женевские конвенции, задающие рамки при конфликтах и социальных правах.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международного права способствует стабильности и снижает риск вооружённых столкновений между государствами.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— ключевая организация мировой безопасности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Создана в 1945 году с целью поддержания мира после Второй мировой войны и предотвращения новых конфликтов.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составе 193 государства объединены для совместного решения глобальных задач и защиты прав человека.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Работает через Генеральную Ассамблею, Совет Безопасности, Экономический и Социальный совет и Международный суд.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способствует развитию сотрудничества и помощи странам в достижении устойчивого мира и безопасности.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Безопасности ООН — центр принятия решений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Контролирует вопросы мира и безопасности, вводит санкции, направляет миротворцев, а также рассматривает международные конфликты и угрозы.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Полномочия и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15 членов, 5 из которых — постоянные с правом вето: Россия, США, Китай, Великобритания, Франция. Это обеспечивает баланс сил и предотвращает односторонние решения.
</a:t>
            </a:r>
            <a:endParaRPr lang="en-US" sz="105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мировых моделей власти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1947–1991: Двухполярный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 СССР разделили влияние, что вызвало гонку вооружений и блоковое противостояние, определяющее международную политику половины XX века.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1991: Распад СССР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Холодной войны, переход к однополярной системе, где США становятся единственным мировым лидером, доминирующим в мировой политике.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начала 2000-х: Тенденции к многополярности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силы на арене — Китай, Россия, Евросоюз, Индия — формируя более сложную, многоцентровую систему влияния.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3575" y="1429061"/>
            <a:ext cx="2585404" cy="1368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3575" y="2981371"/>
            <a:ext cx="2585404" cy="13684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4225" y="1429099"/>
            <a:ext cx="2585404" cy="13684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4225" y="2981368"/>
            <a:ext cx="2585404" cy="136844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современного многополярного мира
</a:t>
            </a:r>
            <a:endParaRPr lang="en-US" sz="1928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44372" y="1824218"/>
            <a:ext cx="1499167" cy="578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— экономический гигант и дипломатический игрок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экономики сделал Китай важным центром влияния. Он расширяет международные связи и укрепляет военную мощь, что меняет глобальный баланс сил.
</a:t>
            </a:r>
            <a:endParaRPr lang="en-US" sz="595" dirty="0"/>
          </a:p>
        </p:txBody>
      </p:sp>
      <p:sp>
        <p:nvSpPr>
          <p:cNvPr id="10" name="Text 3"/>
          <p:cNvSpPr txBox="1"/>
          <p:nvPr/>
        </p:nvSpPr>
        <p:spPr>
          <a:xfrm>
            <a:off x="144372" y="3376455"/>
            <a:ext cx="1499167" cy="578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наследник великой державы
</a:t>
            </a:r>
            <a:pPr algn="l" indent="0" marL="0">
              <a:lnSpc>
                <a:spcPct val="115000"/>
              </a:lnSpc>
              <a:buNone/>
            </a:pPr>
            <a:r>
              <a:rPr lang="en-US" sz="5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Опирается на военную силу и политическое влияние, активно участвует в региональных и глобальных процессах, сохраняя статус ключевого игрока.
</a:t>
            </a:r>
            <a:endParaRPr lang="en-US" sz="602" dirty="0"/>
          </a:p>
        </p:txBody>
      </p:sp>
      <p:sp>
        <p:nvSpPr>
          <p:cNvPr id="11" name="Text 4"/>
          <p:cNvSpPr txBox="1"/>
          <p:nvPr/>
        </p:nvSpPr>
        <p:spPr>
          <a:xfrm>
            <a:off x="4775034" y="1824219"/>
            <a:ext cx="1499167" cy="578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Евросоюз — проект интеграции и сотрудничества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Объединяет страны Европы в экономическом и политическом плане, продвигая общие ценности и влияя на мировую политику через коллективные решения.
</a:t>
            </a:r>
            <a:endParaRPr lang="en-US" sz="592" dirty="0"/>
          </a:p>
        </p:txBody>
      </p:sp>
      <p:sp>
        <p:nvSpPr>
          <p:cNvPr id="12" name="Text 5"/>
          <p:cNvSpPr txBox="1"/>
          <p:nvPr/>
        </p:nvSpPr>
        <p:spPr>
          <a:xfrm>
            <a:off x="4775034" y="3376480"/>
            <a:ext cx="1499167" cy="578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 Бразилия — новые перспективные силы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Стремятся усилить своё влияние через экономику, дипломатические инициативы и участие в международных организациях, задавая тренды многополярности.
</a:t>
            </a:r>
            <a:endParaRPr lang="en-US" sz="5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соперничество в мире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влияние стран влияет на политические альянсы и развитие технологий во всех регионах мира.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Китая существенно изменил центры экономической силы, снижая однополярность мировой экономики.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банк, данные за 2022 год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экономические организации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торговая организация регулирует правила мировой торговли, облегчая экономическое взаимодействие между государствами.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валютный фонд предоставляет финансовую поддержку странам в кризисах и следит за стабильностью валютных систем.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 финансирует инфраструктурные проекты, способствуя развитию и снижению бедности в разных регионах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и необходимость сотрудничества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вызывает экстремальные погодные явления, затрагивая экономики и экосистемы разных стран, что требует объединения усилий для снижения последствий.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Пандемии, как пандемия COVID-19, показывают, что болезни быстро распространяются за границы, требуя координации научных и медицинских ресурсов.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Киберугрозы и социальное неравенство влияют на стабильность обществ, поэтому только совместные меры способны справиться с этими глобальными вызовами.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представляет угрозу безопасности мира, поэтому международное сотрудничество в борьбе с ним является ключевым элементом предотвращения атак.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4220" y="266121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2112" y="3568317"/>
            <a:ext cx="719700" cy="5757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6100" y="144325"/>
            <a:ext cx="52614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международных союзов и организаций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НАТО — гарантия коллективной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обеспечивает защиту своих членов через военное сотрудничество и сдерживание возможной агрессии, что укрепляет международный порядок.
</a:t>
            </a:r>
            <a:endParaRPr lang="en-US" sz="737" dirty="0"/>
          </a:p>
        </p:txBody>
      </p:sp>
      <p:sp>
        <p:nvSpPr>
          <p:cNvPr id="9" name="Text 3"/>
          <p:cNvSpPr txBox="1"/>
          <p:nvPr/>
        </p:nvSpPr>
        <p:spPr>
          <a:xfrm>
            <a:off x="6460465" y="26612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 — борьба с глобальными эпидемиями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координирует борьбу с пандемиями, распространяет информацию и поддерживает медицинские системы стран.
</a:t>
            </a:r>
            <a:endParaRPr lang="en-US" sz="726" dirty="0"/>
          </a:p>
        </p:txBody>
      </p:sp>
      <p:sp>
        <p:nvSpPr>
          <p:cNvPr id="10" name="Text 4"/>
          <p:cNvSpPr txBox="1"/>
          <p:nvPr/>
        </p:nvSpPr>
        <p:spPr>
          <a:xfrm>
            <a:off x="2796956" y="3514951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ШОС — экономическое и политическое 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Шанхайская организация сотрудничества способствует укреплению связей между странами Азии, поддерживая стабильность и развитие региона.
</a:t>
            </a:r>
            <a:endParaRPr lang="en-US" sz="7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и влияние на глобальную стабильность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Идеологические и религиозные разногласия усугубляют напряжённость, создавая новые противостояния, которые затрудняют мирное разрешение и способствуют распространению нестабильности на соседние регионы.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Ресурсные и территориальные споры часто становятся причиной вооружённых конфликтов, угрожающих региональной и мировой безопасности. Такие конфликты приводят к разрушениям и гуманитарным кризисам.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Миротворческие миссии: задачи и примеры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задачей миротворцев является защита гражданских лиц от насилия и обеспечение соблюдения мирных соглашений между конфликтующими сторонами.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Миссии обеспечивают мониторинг ситуации, помогают наладить диалог и поддерживают выполнение договорённостей, что снижает риск возобновления боевых действий.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Гуманитарная помощь и содействие восстановлению инфраструктуры также входят в задачи миротворческих миссий для стабилизации пострадавших регионов.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науки и технологий на международное взаимодействие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Кибербезопасность становится критически важной для защиты государственных и коммерческих данных от внешних атак и кибершпионажа.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Интернет-коммуникации ускоряют обмен информацией между странами, обеспечивая оперативное сотрудничество и принятие решений в сфере международной политики.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системы дают новые возможности для наблюдения за событиями в разных уголках планеты, влияя на стратегическое планирование и безопасность.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Санкции: инструмент давления в международных отношениях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 применяются для экономического давления на страны, нарушающие международные нормы, с целью изменить их поведение без прямого военного конфликта.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на торговлю и финансовые операции снижают экономические возможности и вынуждают к политическим уступкам, однако эффект этих мер разнится в зависимости от обстоятельств.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санкции вызывают негативные последствия для гражданского населения, что порождает споры о их гуманности и эффективности в долгосрочной перспективе.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беженцы: вызовы для равновесия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 же время миграция приносит пользу через наполнение рынка труда и культурное разнообразие, способствуя развитию и обогащению принимающих стран.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миграционные потоки влияют на демографию и расходы стран, создавая напряжённость в социальных и экономических сферах, особенно в принимающих государствах.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как главный способ поддержания баланса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позволяют странам находить общие решения и предотвращать конфликты на ранних стадиях, поддерживая стабильность в международных отношениях.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договоры закрепляют обязательства, создавая правовые рамки для сотрудничества и разрешения спорных вопросов.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Конференции и саммиты собирают лидеров для прямого диалога, способствуя укреплению доверия и устранению недопониманий.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Дипломатические представительства обеспечивают постоянное взаимодействие между государствами, способствуя обмену информацией и развитию партнерских отношений.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участники мировой политики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обладают значительным экономическим влиянием, способствуя формированию глобальных рынков и воздействуя на государственные решения.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СМИ формируют общественное мнение, распространяя информацию и создавая общественный контроль за международными процессами.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Неправительственные организации стимулируют внимание к правам человека и экологическим проблемам, влияя на политику государств и международные договоры.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4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0600" y="1167150"/>
            <a:ext cx="48228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равновесие: вызовы и надежды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устойчивого мира необходимо налаживать диалог, уважать культурные различия и находить компромиссы. Молодое поколение должно изучать причины конфликтов и ценить важность международного сотрудничества.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2026-05-11T00:25:17Z</dcterms:created>
  <dcterms:modified xsi:type="dcterms:W3CDTF">2026-05-11T00:25:17Z</dcterms:modified>
</cp:coreProperties>
</file>