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Твардовский и поэма «По праву памяти»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о памяти, совести и цене исторического молчания.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поэма стала личным свидетельством эпохи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 прошёл через коллективизацию, войну и послевоенное давление, а потому писал не отвлечённо, а изнутри пережитой истории. Личный опыт поэта превратился в разговор о страхе, утрате доверия и судьбе целого поколения.
</a:t>
            </a:r>
            <a:endParaRPr lang="en-US" sz="964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создания и публикации поэмы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280250" y="1907300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1965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работы над поэмой. Твардовский обращается к темам, которые долго оставались под запретом или говорились полушёпотом.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513876" y="1907300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1965–1968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создаётся и дорабатывается в условиях осторожности и внутренней цензуры. Его откровенность делает публикацию почти невозможной.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760825" y="1907675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Самиздат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расходится в списках и воспринимается как смелое свидетельство о репрессиях, молчании и нравственной цене официальной лжи.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982500" y="1918575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автора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становится доступным читателю только позднее и закрепляет за собой статус одного из самых честных текстов о советской травме.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2057334"/>
            <a:ext cx="5037600" cy="142238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вехи жизни Твардовского и истории поэмы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Даты и события помогают увидеть, как биография поэта связана с темами произведения.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опыт поэта напрямую связан с темами памяти, страха и исторической ответственности.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А. Т. Твардовского и история публикации поэмы «По праву памяти».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00" y="1774375"/>
            <a:ext cx="252900" cy="25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8301" y="1788425"/>
            <a:ext cx="252900" cy="22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2250" y="1799665"/>
            <a:ext cx="252900" cy="2023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31025" y="1799665"/>
            <a:ext cx="252900" cy="2023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и художественная форма произведения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80000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Лирическая исповедь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звучит как откровенный разговор о прожитом, где личная боль не скрывается, а становится основой размышления о судьбе поколения и нравственной ответственности перед прошлым.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408772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Философское размышление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 не только вспоминает события, но и оценивает их смысл. Частный опыт превращается в серьёзный вопрос о правде, вине, молчании и праве человека помнить.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37543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строится просто и естественно, но за этой простотой слышна внутренняя напряжённость. Живая интонация делает текст доверительным и особенно убедительным для читателя.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66315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позиция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не замыкается в личных переживаниях. Оно прямо обращено к истории и обществу, поэтому воспринимается как нравственное высказывание о цене официального забвения.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и движение мысли лирического героя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Ассоциативное развитие от частного воспоминания к историческому и нравственному выводу.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и авторская позиция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говорит от первого лица, но его речь выходит за пределы частной биографии. В ней слышен голос поколения, которое пережило исторический перелом и не может отделить себя от судьбы страны.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позиция основана на внутренней честности и отказе от самоуспокоения. Герой не принимает удобного забвения, потому что понимает: молчание перед лицом трагедии тоже становится нравственным выбором.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Авторское сознание проявляется как совесть, а не как внешняя оценка. Поэтому каждое признание в поэме звучит как ответственность перед живыми, мёртвыми и будущими читателями.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семейной памяти в поэме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у Твардовского хранит не только личные воспоминания, но и правду о времени. Через родных в поэме раскрывается судьба крестьянства, пережившего слом привычного уклада.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родителей и дома помогают показать, как исторические потрясения входят в частную жизнь. Память о близких становится способом понять, что происходило с целым народом.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история связана с выбором между страхом и достоинством. Эта тема особенно важна, потому что она показывает: нравственная позиция проверяется не в словах, а в обстоятельствах.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через семейную память поэма расширяется до масштаба эпохи. Личное переживание превращается в свидетельство о поколении, которое вынуждено было жить в условиях постоянной угрозы.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Репрессии, донос и механизм страха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репрессии показаны не только как государственное насилие, но и как система, разрушающая человеческие связи. Подозрительность и донос делают людей осторожными даже в обычной жизни.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заставляет молчать, скрывать мысли и соглашаться с официальной версией событий. Так формируется привычка к внутреннему самоограничению, которая становится частью повседневной морали.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 показывает, что самая тяжёлая травма — это не только аресты и наказания, но и утрата доверия между людьми. Именно она оставляет долгий след в памяти поколений.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памяти и визуальные образы текста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прошлое воспринимается как путь, по которому человек вынужден идти снова и снова. Этот образ помогает почувствовать, что память не стоит на месте, а возвращает к важным и болезненным вопросам. На иллюстрации уместны дорога, следы, дальний горизонт или архивный снимок эпохи.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Семейное свидетельство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Письмо, фотография или домашний архив в тексте становятся не просто деталями, а носителями правды. Через них личная история сохраняется дольше человеческой жизни и приобретает нравственный вес. Визуально это может быть старый снимок семьи, документ или фронтовой портрет.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совести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Одним из главных смысловых образов поэмы становится внутренний голос, который не позволяет забыть о вине и ответственности. Он соединяет частную память с историческим опытом и делает текст особенно современным для подростка, который только учится понимать цену правды.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тематические акценты поэмы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тем показывает, что личное воспоминание в поэме постоянно переходит в общественный и нравственный план.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ответственность образуют смысловой центр текста, а историческая тема раскрывается через моральный выбор человека.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поэмы А. Т. Твардовского «По праву памяти»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68100" y="1710750"/>
            <a:ext cx="34959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ключевых слов постоянно возвращают читателя к теме совести, вины и исторической ответственности.
</a:t>
            </a:r>
            <a:endParaRPr lang="en-US" sz="1022" dirty="0"/>
          </a:p>
        </p:txBody>
      </p:sp>
      <p:sp>
        <p:nvSpPr>
          <p:cNvPr id="5" name="Text 1"/>
          <p:cNvSpPr txBox="1"/>
          <p:nvPr/>
        </p:nvSpPr>
        <p:spPr>
          <a:xfrm>
            <a:off x="728025" y="4210525"/>
            <a:ext cx="3495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поэмы А. Т. Твардовского «По праву памяти»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289875" y="1252006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289875" y="2713254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лексических опор образуют нравственный каркас поэмы.
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цитатные смыслы поэмы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5" y="13389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о праве памяти подчёркивают: прошлое нельзя отменить удобным молчанием, потому что забвение не снимает нравственной ответственности.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11" name="Text 3"/>
          <p:cNvSpPr txBox="1"/>
          <p:nvPr/>
        </p:nvSpPr>
        <p:spPr>
          <a:xfrm>
            <a:off x="181225" y="22860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долге перед ушедшими превращают личное воспоминание в моральное обязательство перед поколениями, чьи судьбы были искалечены.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181225" y="32332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вины в поэме не сводится к самообвинению; он требует честного признания причастности к эпохе страха и компромиссов.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181225" y="41803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Цитатные узлы работают как смысловые опоры текста: через них звучит мысль, что память нужна не ради скорби, а ради правды.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850" y="1498300"/>
            <a:ext cx="252900" cy="22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925" y="3235625"/>
            <a:ext cx="252900" cy="252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1075" y="1509540"/>
            <a:ext cx="252900" cy="2023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51075" y="3249675"/>
            <a:ext cx="252900" cy="224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конфликтов в произведении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539189" y="1478850"/>
            <a:ext cx="25134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забвение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отказывается принимать удобное забытьё как норму. Память становится нравственным выбором, который сохраняет связь человека с прошлым и не позволяет скрыть сломанные судьбы.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53938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Достоинство и страх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в тексте показан как сила, подчиняющая поведение и речь. Ему противопоставлено человеческое достоинство, которое требует говорить честно, несмотря на риск и внутреннее давление.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111536" y="14788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Правда и официальная версия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спорит с ложной исторической схемой, где трагедия подменяется благополучным объяснением. Автор настаивает на правде, даже если она болезненна и противоречит привычным словам эпохи.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411153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и историческое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Частная биография героя не замыкается в семейной теме. Она становится частью общей истории страны, где личная боль неизбежно связана с судьбой целого поколения.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07127"/>
            <a:ext cx="4275900" cy="1657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7980" y="3007127"/>
            <a:ext cx="4275900" cy="1657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204425"/>
            <a:ext cx="35070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фронтового поколения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 прошёл через войну и вернулся к слову уже с опытом человека, видевшего цену исторических решений. Этот взгляд делает его лирику сдержанной, но особенно убедительной: за каждым обобщением стоит прожитая реальность, а не отвлечённая позиция.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687975" y="1204425"/>
            <a:ext cx="35070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Голос, который не согласился молчать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послевоенные годы поэт работал в условиях цензуры и идеологического давления, но не отказался от разговора о трудной правде. На таком фоне особенно выразительно выглядит его стремление сохранить достоинство личности и право на честную память.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Твардовский как свидетель эпохи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поэме рождается историческая правда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движения мысли в поэме «По праву памяти»: от личного опыта к общенациональному нравственному выводу.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поэмы в литературе XX века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5969170" y="180001"/>
            <a:ext cx="29958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1965–1968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поэмы в условиях позднесоветской идеологической жёсткости сделало её личным и смелым высказыванием о репрессиях, молчании и ответственности.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682095" y="1661651"/>
            <a:ext cx="29958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Посмертная публикация
</a:t>
            </a:r>
            <a:pPr algn="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долго не печатался официально и стал известен как произведение, которое нарушало границы допустимой темы и сохраняло память о травме эпохи.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69170" y="3143301"/>
            <a:ext cx="29958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репутация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 веке поэма закрепилась как пример «запрещённой правды», где художественное слово превращается в историческое свидетельство и нравственный документ.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поэмы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отражает не внешние события, а смену внутреннего тона: от сдержанности к моральной решимости.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Напряжение возрастает по мере осмысления прошлого и не исчезает, а переходит в твёрдый нравственный вывод.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интерпретация на основе текста поэмы А. Т. Твардовского «По праву памяти»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363916"/>
            <a:ext cx="8784000" cy="198931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8411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поэмы и их художественный смысл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исторические и личные темы превращаются у Твардовского в нравственный анализ времени.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325855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проблема ведёт к одному выводу: память нужна не только для сохранения фактов, но и для проверки совести настоящего.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652813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поэмы А. Т. Твардовского «По праву памяти»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итог поэмы «По праву памяти»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Твардовского напоминает: история живёт в памяти семьи, в слове и в совести. Право помнить здесь становится обязанностью говорить правду о прошлом и отвечать за него.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2026-05-23T15:20:34Z</dcterms:created>
  <dcterms:modified xsi:type="dcterms:W3CDTF">2026-05-23T15:20:34Z</dcterms:modified>
</cp:coreProperties>
</file>