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валовой национальный доход стал основой классификации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помогает увидеть, как живут жители страны, а не только как много она производит.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ВНД: показатель, который сравнивает страны по доходам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показывает, сколько доходов получают резиденты страны внутри неё и за её пределами. Именно поэтому он удобен для сравнения государств и их места в мировой экономике. Всемирный банк опирается на ВНД на душу населения в долларах США, чтобы выделять группы по доходу и уровню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измеряет ВНД на душу населения
</a:t>
            </a:r>
            <a:endParaRPr lang="en-US" sz="276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на одного 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получают, деля общий национальный доход на численность населения. Так становится видно, сколько дохода в среднем приходится на одного человека, а не на всю экономику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искажения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на душу населения позволяет сопоставлять большие и маленькие страны на равных. Он снимает влияние численности населения и делает различия в уровне развития более заметными и понятными.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сопоставимость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Пересчёт в доллары США позволяет сравнивать страны в единой валюте. Для географии это особенно важно: показатель становится универсальным инструментом для анализа мировой экономической карты.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стран по уровню дохода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Всемирного банка строится на ВНД на душу населения; пороги ежегодно обновляются.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группа, тем больше экономические возможности государства и, как правило, выше уровень социальных расходов и инфраструктуры.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классификация стран по доходу (пороги FY2024)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ВНД на душу населения между группами стран
</a:t>
            </a:r>
            <a:endParaRPr lang="en-US" sz="22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значительно больше, чем различия внутри одной группы; именно это делает глобальное неравенство особенно заметным.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доходными группами означает качественно иной уровень экономических возможностей, а не просто небольшое увеличение дохода.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порогов классификации Всемирного банка, FY2024
</a:t>
            </a:r>
            <a:endParaRPr lang="en-US" sz="138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некоторых стран ВНД выше ВВП
</a:t>
            </a:r>
            <a:endParaRPr lang="en-US" sz="2833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из-за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резиденты страны получают значительные доходы от зарубежных инвестиций, филиалов компаний или переводов работников, ВНД может превышать ВВП, потому что учитывает именно доходы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потоки прибыли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крупными иностранными компаниями часть прибыли уходит за рубеж, а в некоторых государствах, напротив, доходы поступают к резидентам извне. Ирландия — известный пример такого различия.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страны важнее не только то, сколько произведено внутри её границ, но и сколько дохода реально получают её жители. Поэтому ВНД точнее отражает экономические возможности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ВВП не подходит для классификации стран в полной мере
</a:t>
            </a:r>
            <a:endParaRPr lang="en-US" sz="1954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а не резиденты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измеряет стоимость товаров и услуг, созданных внутри страны, но не показывает, кому принадлежит этот доход. Из-за этого показатель может не отражать положение самих жителей.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при высокой доле иностранного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экономике много иностранных компаний, ВВП способен выглядеть выше реального уровня благосостояния населения. Это особенно заметно в странах, тесно включённых в мировое хозяйство.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ближе к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учитывает доходы резидентов и поэтому лучше показывает, какие экономические возможности есть у населения. Для географии это делает сравнение стран более содержательным и 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попадает в одну из доходных групп
</a:t>
            </a:r>
            <a:endParaRPr lang="en-US" sz="270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Всемирного банка: единый расчёт ВНД на душу населения и ежегодное обновление порогов.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687" y="1128900"/>
            <a:ext cx="3113826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из разных групп дохода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регионе соседние страны могут относиться к разным доходным группам, потому что экономическое развитие идёт неравномерно.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классификация стран по доходу; примеры приведены для иллюстрации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доходная группа может сочетаться с разными экономическими структурами и социальными условиями.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ВНД с качеством жизни и социальным развитием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обычно растёт вместе с доступом к медицине, образованию и инфраструктуре, но социальные результаты зависят и от государственной политики.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доход создаёт лучшие условия для развития, однако распределение ресурсов и качество институтов могут заметно усиливать или ослаблять этот эффект.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закономерностей социально-экономического развития
</a:t>
            </a:r>
            <a:endParaRPr lang="en-US" sz="109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ВНД как классификационного показателя
</a:t>
            </a:r>
            <a:endParaRPr lang="en-US" sz="225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методика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рассчитывается по общим правилам для всех стран, поэтому данные легко сопоставлять между собой. Это делает показатель удобным для международных сравнений и учебного анализа мировой экономики.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Пороговые значения пересматриваются каждый год с учётом экономических изменений и инфляции. Благодаря этому классификация отражает не устаревшую, а текущую ситуацию в стране и в мире.
</a:t>
            </a:r>
            <a:endParaRPr lang="en-US" sz="112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возможностями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показывает не только объём производства, но и доходы резидентов. Поэтому он лучше отражает экономические ресурсы, которыми располагают жители страны, чем многие другие показатели.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ВНД особенно полезен как наглядная основа для изучения экономической карты мира, различий между регионами и причин неравномерного развития государств.
</a:t>
            </a:r>
            <a:endParaRPr lang="en-US" sz="11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ВНД и причины его неточности
</a:t>
            </a:r>
            <a:endParaRPr lang="en-US" sz="2692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средний доход не означает одинакового уровня жизни для всех жителей. ВНД не показывает, как распределяются доходы между богатыми и бедными слоями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не учитывает значительную часть неформальной занятости, поэтому может недооценивать реальные доходы населения в странах, где большая доля работы не попадает в официальную статистику.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стоимость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государства с одинаковым ВНД на душу населения могут сильно отличаться по ценам на жильё, транспорт, питание и услуги, а значит — по фактической покупательной способности жителей.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дополнительные индикаторы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оценить развитие страны точнее, ВНД дополняют индексом человеческого развития, данными о бедности, доступе к образованию и медицинской помощи, а также показателями неравенства.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ВНД не означает одинаковое благополучие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близких уровнях дохода страны могут различаться по социальной политике, качеству услуг и распределению ресурсов. Это хорошо видно при сравнении развитых и развивающихся государств.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доход повышает шансы на благополучие, но не гарантирует его автоматически: решающими становятся не только деньги, но и их распределение, а также эффективность государства.
</a:t>
            </a:r>
            <a:endParaRPr lang="en-US" sz="153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UNDP Human Development Reports, последние доступные данные
</a:t>
            </a:r>
            <a:endParaRPr lang="en-US" sz="107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доходная классификация связана с международной помощью
</a:t>
            </a:r>
            <a:endParaRPr lang="en-US" sz="191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Льготное финансирование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низким доходом чаще получают кредиты на мягких условиях, потому что их бюджеты ограничены, а потребность в базовой инфраструктуре, здравоохранении и образовании особенно высока.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направляют помощь в конкретные сферы: борьбу с бедностью, развитие сельского хозяйства, обучение специалистов, укрепление медицины и восстановление после кризисов.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для среднего дохода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 средним доходом обычно имеют доступ к помощи, но уже не в таком объёме, как беднейшие государства. Поэтому классификация влияет на масштаб и формат поддержки.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доходной классификации стран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классификация по доходу не закреплена навсегда и может меняться вслед за экономическим ростом, кризисами и валютными колебаниями.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способен переводить страну в более высокую группу, а спад или внешние шоки — замедлять продвижение. Ежегодное обновление отражает именно текущий уровень дохода.
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income classification updates, selected years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доходная классификация о структуре мировой экономики
</a:t>
            </a:r>
            <a:endParaRPr lang="en-US" sz="177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Диверсифицированная экономика
</a:t>
            </a:r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высоким ВНД обычно опираются не на один источник дохода, а на промышленность, услуги, технологии и финансовый сектор. Это делает их хозяйство более устойчивым.
</a:t>
            </a:r>
            <a:endParaRPr lang="en-US" sz="116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с низким ВНД нередко узкая специализация: экспорт нефти, газа, руды или сельскохозяйственного сырья. Такая структура повышает уязвимость к ценовым колебаниям на мировом рынке.
</a:t>
            </a:r>
            <a:endParaRPr lang="en-US" sz="118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доходах связана с качеством подготовки кадров. Чем выше уровень образования и профессиональных навыков, тем легче стране развивать производство с большей добавленной стоимостью.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Включённость в мировую экономику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Доходная группа отражает не только ресурсы, но и степень участия в торговле, инвестициях и технологическом обмене. Чем глубже интеграция, тем больше возможностей для роста.
</a:t>
            </a:r>
            <a:endParaRPr lang="en-US" sz="11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инвестиций к росту ВНД на душу населения
</a:t>
            </a:r>
            <a:endParaRPr lang="en-US" sz="269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 и институциональные факторы усиливают или ослабляют рост доходов населения.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неравенство доходов между странами
</a:t>
            </a:r>
            <a:endParaRPr lang="en-US" sz="248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населения планеты по доходным группам. Численность людей и доля доходов в мире распределены крайне неравномерно.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живёт в странах со средним доходом, но именно высокодоходные государства сосредоточивают заметную часть мировых ресурсов и возможностей.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income group estimates; актуальные агрегированные оценки по населению, 2024
</a:t>
            </a:r>
            <a:endParaRPr lang="en-US" sz="126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классификации стран по ВНД
</a:t>
            </a:r>
            <a:endParaRPr lang="en-US" sz="237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используют доходную группу как ориентир для оценки собственной позиции в мировой экономике и для сравнения темпов развития с соседними странами и конкурентами.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международных организаций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определять условия кредитов, объём грантов и приоритеты помощи. Для внешних программ важно понимать, к какой категории относится страна.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для инвесторов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Доходная группа служит быстрым сигналом о масштабах рынка, устойчивости спроса и возможных рисках. Это не заменяет анализа, но помогает определить общий контекст.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на уроках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ВНД позволяет связать экономическую карту мира с уровнем развития стран, показать контрасты между регионами и объяснить причины неравномерности.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ВНД: простой показатель с большой объяснительной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на душу населения удобно сравнивать между странами, потому что он отражает доходы жителей и строится по единой методике. Но для полной картины его нужно дополнять другими показателями.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2026-06-02T23:35:01Z</dcterms:created>
  <dcterms:modified xsi:type="dcterms:W3CDTF">2026-06-02T23:35:01Z</dcterms:modified>
</cp:coreProperties>
</file>