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с кем? с чем?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падеж, который помогает говорить точно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творительный падеж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часто встречается в речи и в учебных заданиях. Он помогает сказать, с кем происходит действие, чем пользуются и где что находится, делая предложения яснее и аккуратнее.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творительного падежа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 По этим вопросам можно быстро заметить нужную форму слова в предложении и не перепутать её с другим падежом.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предлог с, вопросы меняются: с кем? с чем? Такое сочетание часто показывает, что действие совершается вместе с кем-то или чем-то.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3 класса это самый удобный способ проверки: сначала вопрос, потом смысл слова. Если ответ подходит, значит, перед нами творительный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творительный падеж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может назвать предмет, с помощью которого что-то делают: пишут ручкой, рисуют карандашом, режут ножом. Тут он словно настоящий помощник дела.
</a:t>
            </a:r>
            <a:endParaRPr lang="en-US" sz="122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с кем совершается действие: идти с другом, гулять с сестрой, играть с котом. Такой смысл очень часто встречается в рассказах и диалогах.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может указывать и на место: стоять перед домом, лететь над рекой, сидеть под деревом. Он помогает представить, где находится предмет или кто-то.
</a:t>
            </a:r>
            <a:endParaRPr lang="en-US" sz="132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 роль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быть, стать, казаться творительный падеж помогает назвать роль или качество: быть учеником, стать капитаном, казаться героем. Он описывает, кем является предмет.
</a:t>
            </a:r>
            <a:endParaRPr lang="en-US" sz="12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с предлогом 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другом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во двор с другом и сразу стал веселее. Они вместе катали мяч и смеялись. В таком предложении творительный падеж показывает, с кем происходит действие, то есть кого мы считаем спутником.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 мамой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делала поделку с мамой и аккуратно приклеивала детали. Мама подсказывала, а дочка старалась не испачкать стол. Здесь предлог с помогает понять, что действие выполняется вместе с другим человеком.
</a:t>
            </a:r>
            <a:endParaRPr lang="en-US" sz="9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без предлога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творительный падеж часто называет орудие действия: писать мелом, играть мячом, пользоваться линейкой. Он отвечает на вопрос чем? и показывает, чем именно пользуются.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встречается и после слов быть, стать, казаться: быть учеником, стать капитаном, казаться героем. В таких случаях падеж помогает назвать роль, состояние или качество.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встречается в обычной речи очень часто. Если слово отвечает на вопрос кем? или чем? и подходит по смыслу, стоит проверить именно творительный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творительный падеж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форму слова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в творительном падеже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первого склонения в творительном падеже часто бывают окончания -ой, -ей: сестрой, землёй, весной. Эти формы легко узнать по мягкому звучанию.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второго склонения часто встречаются окончания -ом, -ем: столом, конём, учителем. Они подсказывают, что слово стоит именно в нужной форме.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третьего склонения часто появляется окончание -ью: тетрадью, ночью, радостью. Окончание помогает проверить падеж и написать слово без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43" y="1491728"/>
            <a:ext cx="3232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168" y="2319856"/>
            <a:ext cx="25860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формы, которые нужно запомнить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— мамой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форма звучит не так, как ожидаешь по правилу. Слово мама в творительном падеже становится мамой, и эту форму лучше запомнить целиком.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— тётей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тётя тоже меняется особым образом: тётей. Такая форма часто встречается в речи, поэтому её важно узнавать сразу, без долгих раздумий.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— путём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в творительном падеже имеет форму путём. Она помогает правильно строить предложения и не путать это слово с привычными окончаниями.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человек во множественном числе получается форма людьми. Она выглядит необычно, но именно так нужно говорить и писать в грамотной русской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рядом с существительными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прилагательное меняется вместе с существительным: с весёлым другом, над чистой водой, перед новым домом. По окончанию легко заметить, что слова связаны друг с другом.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прилагательным тоже меняются: каким? какой? какими? Если окончание и вопрос совпадают со словом-подсказкой, значит, перед нами форма творительного падежа.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творительном падеже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тоже изменяются по падежам, и их формы нужно узнавать без спешки. В творительном падеже они звучат так: мной, тобой, им, ею, нами, ими.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после предлога с: с тобой, со мной, с ними. В таких сочетаниях местоимение показывает, с кем происходит действие или разговор.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 кем? чем? и проверить смысл. Если слово отвечает на этот вопрос, значит, перед нами творительный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часто стоит творительный падеж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глагола творительный падеж называет предмет, которым пользуются: пользоваться карандашом, линейкой, телефоном. Вопросы помогают увидеть связь между действием и инструментом.
</a:t>
            </a:r>
            <a:endParaRPr lang="en-US" sz="12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часто требует формы творительного падежа: восхищаться красотой, искусством, природой. Слово отвечает на вопрос чем? и показывает, что вызывает сильное чувство.
</a:t>
            </a:r>
            <a:endParaRPr lang="en-US" sz="123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гордится, он называет причину своей радости в творительном падеже: гордиться победой, успехом, дружбой. Такая форма помогает точно передать значение.
</a:t>
            </a:r>
            <a:endParaRPr lang="en-US" sz="132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глаголом тоже часто употребляется творительный падеж: интересоваться книгой, историей, музыкой. Нужно внимательно смотреть на вопрос и окончание, чтобы не перепутать форму.
</a:t>
            </a:r>
            <a:endParaRPr lang="en-US" sz="1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творительный падеж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вопрос, предлог и значение слова, чтобы быстро узнать творительный падеж в предложении.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творительный падеж отличается от других падежей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просто называет предмет: кот спит. Он отвечает на вопрос кто? что? и не показывает действие, а только сообщает, кто или что есть в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указывает на предмет действия: вижу кота, читаю книгу. Здесь важно заметить, что предмет как будто оказался «под взглядом» или под действием.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кем? чем? и часто показывает помощника, инструмент, спутника или место. Он помогает сказать, чем именно совершается действие или с кем оно происходит.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задавать вопрос и смотреть на окончание, падежи перестают путаться. Тогда предложение становится понятным, а ошибки словно прячутся и не успевают вылезти.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коротких предложениях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лепят снеговика снежными руками. Здесь творительный падеж показывает, чем совершается действие: руками. Сразу видно, какой «инструмент» выбрали веселые строители снеговика.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идёт с подругой. Форма с подругой отвечает на вопрос с кем? и показывает спутника. Такое употребление очень часто встречается в рассказах о прогулке и дружбе.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ручкой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пишет ручкой. Творительный падеж называет предмет, которым пользуются для действия. Ручка здесь — помощница, без которой написать что-то было бы сложнее.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летит над городом. В этом предложении творительный падеж помогает назвать место, где находится предмет. Предлог над подсказывает, что нужно искать именно эту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Стих-подсказка для запоминания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любит короткие рифмы, потому что они легко запоминаются. Если повторить: «с кем? с чем? — его друзья», вопросы быстрее всплывают в памяти на уроке.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вспомнить примеры: с ручкой, с другом, над рекой. Такая весёлая подсказка помогает не забыть падеж и не растеряться, даже если правило хитро подмигивает.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оставить слово без нужного окончания и написать ручка вместо ручкой. Из-за этого предложение звучит не по-русски и сразу теряет аккуратность.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форму с предлогом и сказать с друг вместо с другом. Предлог с помогает, но слово всё равно должно стоять в правильной форме.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творительном падеже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задать вопрос к слову и выбрать падеж наугад. Тогда легко спутать творительный падеж с другим, особенно в длинном предложении.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замечать значение слова. Если речь идёт об инструменте, спутнике или месте, стоит ещё раз проверить вопрос и окончание, чтобы не промахнуться.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 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слова: карандашом, с мамой, над лесом, тетрадью, ими. Попробуй сразу заметить, что все они связаны с творительным падежом.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к каждому слову вопрос: чем? с кем? с чем? Подумай, что оно обозначает: инструмент, спутника, место или форму местоимения.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ещё раз и скажи слова вслух. Так правило запоминается лучше, а творительный падеж перестаёт казаться страшным и становится почти другом.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творительный падеж нужен в речи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говорить точнее. С его помощью мы называем, чем пишут, рисуют, пользуются и как совершается действие. Без таких слов речь была бы беднее и менее понятной.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предложения живыми и выразительными. Можно легко сказать, с кем идёт человек, над чем летит самолёт и чем гордится герой. Это очень удобно в разговоре и в тексте.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встречается в школе, книгах и обычной беседе. Поэтому умение узнавать творительный падеж помогает читать внимательнее, писать грамотнее и не путаться в падежах.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творительном падеже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чем?, часто дружит с предлогом с и помогает говорить точно: о помощнике, инструменте, спутнике или месте. Его нужно узнавать по вопросу, смыслу и окончанию.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2026-05-21T23:27:41Z</dcterms:created>
  <dcterms:modified xsi:type="dcterms:W3CDTF">2026-05-21T23:27:41Z</dcterms:modified>
</cp:coreProperties>
</file>