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 истокам Европы: море, города, мифы и первые государства.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античного мира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 возник античный мир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 начал складываться в Восточном Средиземноморье во II–I тысячелетиях до н. э. Здесь рано появились мореходство, торговля, города и письменность, а Греция, Крит и Италия стали главными центрами новых культурных достижений.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Средиземного моря были изрезаны бухтами и мысами, поэтому здесь удобно было устраивать гавани и небольшие порты. Морской путь часто оказывался проще и быстрее, чем дорога по суше.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плодородной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 для большого земледелия было немного, зато в тёплом климате хорошо росли виноград и оливковые деревья. Именно эти культуры стали важной основой хозяйства жителей.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не разделяло народы, а соединяло их. По нему перевозили товары, рассказы, новые слова и обычаи, поэтому разные страны быстро узнавали друг о друге.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моря помогала людям общаться и торговать с соседями. Так на небольшом пространстве возникало много связей, которые постепенно сближали разные берега и народы.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Средиземноморья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жители Средиземноморья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соединяли порты, где встречались купцы, ремесленники и переселенцы из разных стран.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была главным связующим звеном, а остальные занятия поддерживали обмен между берегами моря.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учебного текста темы «Рождение античного мира»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на Крите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острове Крит возвышались большие дворцовые комплексы, прежде всего в Кноссе и Фесте. Это были не просто дома правителей, а центры жизни всего острова, где хранили запасы, принимали гостей и управляли хозяйством. Дворцы поражали размерами и богатым убранством.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фресок и праздников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минойских дворцов украшали яркие фрески. На них изображали море, дельфинов, быков, растения, игры и праздничные сцены. Эти рисунки помогают представить жизнь минойцев как яркую и связанную с морем культуру.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письменность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активно плавали по Средиземному морю и обменивали товары с соседними странами. Они пользовались письменностью, которую учёные пока читают не полностью. Поэтому о Крите мы знаем и по археологическим находкам, и по сохранившимся изображениям.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 и минойская цивилизация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Микены и жизнь воинственных греков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на холмах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материковой Греции важными центрами стали Микены, Тиринф и Пилос. Их строили на возвышенностях и укрепляли массивными каменными стенами, чтобы защититься от врагов и сохранить запасы.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Воинственный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здесь была более суровой, чем на Крите. Большое значение имели оружие, защита и сила правителей, поэтому поселения напоминали крепости и были готовы к войне.
</a:t>
            </a:r>
            <a:endParaRPr lang="en-US" sz="1272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Б
</a:t>
            </a:r>
            <a:pPr algn="l" indent="0" marL="0">
              <a:lnSpc>
                <a:spcPct val="100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прочитали письменность Линейное Б и узнали, что во дворцах хранили зерно, масло, оружие и даже рабов. Это помогло восстановить картину хозяйства микенских царств.
</a:t>
            </a:r>
            <a:endParaRPr lang="en-US" sz="1249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дворцов
</a:t>
            </a:r>
            <a:pPr algn="l" indent="0" marL="0">
              <a:lnSpc>
                <a:spcPct val="100000"/>
              </a:lnSpc>
              <a:buNone/>
            </a:pPr>
            <a:r>
              <a:rPr lang="en-US" sz="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XII века до н. э. многие дворцы были разрушены, а прежний порядок ослаб. Начался долгий упадок, после которого греческий мир постепенно начал складываться заново.
</a:t>
            </a:r>
            <a:endParaRPr lang="en-US" sz="12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 полис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 греческих поселениях привела к появлению города-государства.
</a:t>
            </a:r>
            <a:endParaRPr lang="en-US" sz="14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полис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округа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включал не только сам город, но и поля, сады, деревни вокруг него. Жители чувствовали связь с общей землёй и считали её своей родиной, которую нужно беречь.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полисе важными центрами были агора, акрополь и храм главного бога. На агоре торговали и обсуждали дела, акрополь служил защитой, а храм объединял жителей общими традициями.
</a:t>
            </a:r>
            <a:endParaRPr lang="en-US" sz="1367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полиса считали себя одной общиной. Каждый гражданин должен был защищать город, подчиняться законам и участвовать в его жизни, потому что судьба полиса зависела от всех.
</a:t>
            </a:r>
            <a:endParaRPr lang="en-US" sz="13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Спарта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известных греческих полисов показывает, как по-разному мог развиваться один и тот же мир.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развивались как морской и культурный центр, а Спарта — как военное государство. При этом обе оставались полисами с важной ролью граждан и законов.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учебного текста темы «Рождение античного мира»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колонизация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VIII века до н. э. греки стали переселяться на берега Средиземного и Чёрного морей. Главной причиной была нехватка земли на родине, из-за которой части населения приходилось искать новые места.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новой земли
</a:t>
            </a:r>
            <a:endParaRPr lang="en-US" sz="1278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возникали в Южной Италии, на Сицилии, в Причерноморье и в других удобных местах. Они строились как новые греческие города и быстро включались в морскую жизнь региона.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помогали развивать торговлю и поддерживали связи с метрополией. Вместе с переселенцами в новые земли приходили греческий язык, ремёсла, обычаи и представления о жизни полиса.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родиной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товары древней торговли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делали обмен быстрым: товары легко попадали на соседние берега и в колонии.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Лидировали продукты средиземноморского земледелия, а зерно часто приходилось завозить из-за нехватки пашни.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урока; учебный исторический материал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алфавит изменил письмо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состоял из небольшого числа знаков, поэтому его было легче запомнить и использовать в повседневной жизни, чем сложные письменные системы древности.
</a:t>
            </a:r>
            <a:endParaRPr lang="en-US" sz="1159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приспособили алфавит к своему языку и добавили буквы для гласных. Благодаря этому слова стало проще читать вслух и точнее записывать.
</a:t>
            </a:r>
            <a:endParaRPr lang="en-US" sz="1336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договоры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письма начали фиксировать законы, соглашения между людьми, имена правителей и богов. Это делало важные сведения более надёжными и постоянными.
</a:t>
            </a:r>
            <a:endParaRPr lang="en-US" sz="1254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помог сохранить древние поэмы, мифы и предания. То, что раньше передавалось на слух, стало частью письменной культуры и дошло до потомков.
</a:t>
            </a:r>
            <a:endParaRPr lang="en-US" sz="12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древних греков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мире и богах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объясняли, как возникли мир, люди и боги, а также почему происходят гроза, смена времён года и другие явления, которые древним было трудно понять иначе.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 подвиги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о Геракле, Персее и других героях люди видели образцы смелости, силы и верности долгу. Такие истории запоминались легко и передавались из поколения в поколение.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сохраняли представления о старинных обрядах, обычаях и древних верованиях. Через них греки объясняли свою историю и связывали её с жизнью предков.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любили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были не только сказаниями, но и важной частью воспитания. Они учили различать добро и зло, а также показывали, как человек должен вести себя среди людей и богов.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Афин к демократии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внутренние конфликты и реформы постепенно расширили участие граждан в управлении полисом.
</a:t>
            </a:r>
            <a:endParaRPr lang="en-US" sz="12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010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как дом богов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строили каменные храмы, чтобы показать уважение к богам и красоту своего города. У колонн и фронтонов были точные пропорции, поэтому здания выглядели торжественно и гармонично.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508313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Олимпия и состязания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Олимпии проходили Олимпийские игры, собиравшие спортсменов и зрителей из разных полисов. Соревнования показывали силу, ловкость и уважение к богам, а также напоминали о единстве эллинов.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640655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и идеал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Скульпторы создавали статуи юношей и девушек, стараясь передать красоту, спокойствие и уверенность. Такие произведения помогали грекам представлять человека как достойную и прекрасную личность.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культура в камне, спорте и образе человека
</a:t>
            </a:r>
            <a:endParaRPr lang="en-US" sz="20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постепенно складывалась античная цивилизация в Греции и вокруг Средиземного моря.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 не возник сразу: ему предшествовали дворцовые цивилизации, затем полисы, колонизация и развитие письма и законов.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рождения античного мира
</a:t>
            </a:r>
            <a:endParaRPr lang="en-US" sz="281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Рим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Тибре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возник в Италии у реки Тибр, где было удобно жить, торговать и переправляться через воду. Сначала это было небольшое поселение, а не могущественная столица.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 основании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город основали братья Ромул и Рем. Легенда помогала римлянам объяснить своё происхождение и гордиться тем, что их город имеет древние и славные корни.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 рост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общались с латинами, этрусками и греками, перенимая у них полезные навыки, обычаи и знания. Удобное положение и соседство с развитыми народами ускорили превращение города в сильное государство.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 Древней Греции и Рима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цивилизации росли рядом с морем и активно обменивались товарами, идеями и обычаями с соседями.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создало основу античного мира, а различия сделали Грецию и Рим непохожими, но взаимодополняющими частями одной эпохи.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урока; сравнение ключевых признаков античных государств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античного мира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 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подарила Европе удобные способы записи мыслей, законов и историй. Благодаря письму знания стало легче сохранять, передавать и изучать в будущем.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создали театральные представления, а римляне развили архитектуру и общественные зрелища. Эти формы искусства повлияли на культуру многих последующих эпох.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гражданин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античном мире укрепилось представление о законе, ответственности и участии человека в жизни города. Эти идеи важны и для современного общества.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 богах и героях стали частью литературы, живописи и языка. Многие сюжеты античности до сих пор узнаются в книгах, фильмах и памятниках.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мир: начало большой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 вырос из морской торговли, городов и общения народов. Греки и римляне создали полисы, законы, письменность и новые способы управления, которые изменили историю Европы.
</a:t>
            </a:r>
            <a:endParaRPr lang="en-US" sz="466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2026-06-02T04:56:38Z</dcterms:created>
  <dcterms:modified xsi:type="dcterms:W3CDTF">2026-06-02T04:56:38Z</dcterms:modified>
</cp:coreProperties>
</file>