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в системе географических наук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территориях, людях и хозяйстве.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описания территорий к анализу пространственных процессов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сформировалась как ответ на необходимость объяснять, почему территории развиваются по-разному. Сегодня она помогает понимать устройство хозяйства, расселение людей и причины неравенства между регионами.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предмет исследования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науки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Объектом выступают население, хозяйство и территории как реальные элементы географического пространства. Именно их сочетание формирует различия между странами, регионами, городами и сельскими районами.
</a:t>
            </a:r>
            <a:endParaRPr lang="en-US" sz="761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изучения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науки — закономерности размещения, взаимодействия и территориальной дифференциации этих объектов. В центре внимания находятся причины различий и устойчивые пространственные связи между ними.
</a:t>
            </a:r>
            <a:endParaRPr lang="en-US" sz="761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территории относительно морей, рынков, транспортных путей и соседних районов влияет на специализацию, доступность ресурсов и направление хозяйственных связей.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структура
</a:t>
            </a:r>
            <a:pPr algn="l" indent="0" marL="0">
              <a:lnSpc>
                <a:spcPct val="8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структура показывает, как в пределах страны или региона распределяются центры, периферия, отрасли хозяйства, население и инфраструктура.
</a:t>
            </a:r>
            <a:endParaRPr lang="en-US" sz="854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pPr algn="l" indent="0" marL="0">
              <a:lnSpc>
                <a:spcPct val="8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понятия района, агломерации, специализации, пространственной связи и доступности, поскольку они помогают описать организацию территории без упрощений.
</a:t>
            </a:r>
            <a:endParaRPr lang="en-US" sz="8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7896"/>
            <a:ext cx="3147000" cy="87930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экономической и социальной географии в системе географических наук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разделы географии изучают территорию с разных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соединяет природную основу территории с общественным развитием и опирается на картографию как язык пространственного анализа.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как главный аналитический принцип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элементов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рассматривается не как пустое пространство, а как система взаимосвязанных компонентов: природы, населения, хозяйства, транспорта и инфраструктуры, которые влияют друг на друга.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положение относительно границ, рынков, транспортных узлов и центров расселения, потому что оно определяет доступность, связи и экономические возможности.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освоенность
</a:t>
            </a:r>
            <a:pPr algn="l" indent="0" marL="0">
              <a:lnSpc>
                <a:spcPct val="8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Минеральные, водные, земельные и трудовые ресурсы, а также степень освоенности территории помогают понять, какие виды деятельности здесь наиболее вероятны и устойчивы.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доступность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населения, удаленность от центров и качество транспортной сети показывают, насколько территория включена в хозяйственные и социальные связи.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основа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позволяет увидеть контрасты внутри региона: различия в расселении, транспортной сети и специализации хозяйства, которые трудно заметить в обычном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исследования дисциплины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структуру содержания курса и показывает, какие темы чаще всего используются для объяснения различий между территориями.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уделяется населению, хозяйству и региональному развитию, что подтверждает комплексный характер дисциплины.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структура школьного курса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категории экономической и социальной географии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разделение труда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объясняет, почему разные регионы выполняют разные производственные функции. Оно помогает понять специализацию территорий и их взаимную зависимость в хозяйстве.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2902929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и урбанизация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объединяет несколько населённых пунктов вокруг крупного города. Урбанизация выражается в росте городов, расширении их функций и увеличении доли городского населения.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показывают движение людей между территориями под влиянием работы, образования, уровня жизни и инфраструктуры. Они заметно меняют численность и состав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9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понятий помогает описывать неравномерность развития территории. Центры концентрируют управление, услуги и рабочие места, а периферия часто зависит от них экономически.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3755524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включает доходы, занятость, доступность медицины, образования и транспорта. Поэтому оно отражает не только уровень благосостояния, но и реальные возможности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территории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карты, статистика, переписи, спутниковые снимки и данные ГИС.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043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655" y="16914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 экономической и социальной географии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увидеть пространственные различия, выделить районы, сопоставить плотность населения, отрасли хозяйства и транспортную связанность на одной основе.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работы с численностью населения, занятостью, выпуском продукции и уровнем урбанизации. Он помогает сравнивать территории по измеримым показателям.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Сравнительно-географический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возможность сопоставлять районы между собой и выявлять сходство и различия в специализации, уровне развития и качестве жизни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делить пространство на районы по общим признакам. Это упорядочивает сложную территориальную информацию и делает её удобной для анализа и управления.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дистанционное зондирование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повышают точность исследований, позволяют быстро обновлять данные и анализировать большие массивы информации о землепользовании, городе и природной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география: сходство и различия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части курса изучают территорию, но делают это с разных сторон.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различаются объектом акцента, но вместе дают целостное представление о территории и её развитии.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пространство и разреженность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обычно отличаются меньшей плотностью населения, более редкой сетью поселений и сильной зависимостью от природных условий. На карте это читается как большие расстояния между населенными пунктами и меньшая насыщенность инфраструктурой.
</a:t>
            </a:r>
            <a:endParaRPr lang="en-US" sz="75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как зеркало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расселения показывает, насколько территория освоена человеком и как распределены ресурсы и возможности. Там, где есть транспорт, работа и социальные услуги, население удерживается лучше; там, где их не хватает, усиливаются отток и старение населения.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его притяжение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 заметен по плотной застройке, транспортным потокам и высокой концентрации рабочих мест. Здесь быстрее растут услуги, образование и медицина, поэтому именно такие центры чаще всего притягивают мигрантов и усиливают территориальную неравномерность.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 как центральный сюжет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территориальная концентрация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сопровождается усилением роли крупнейших центров, где сосредоточены управление, образование и рынок труда.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усиление урбанизации: города становятся главными узлами расселения, занятости и услуг, а различия между центром и периферией возрастают.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школьному курсу географии, 1980–2020 гг.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территориальное разделение труда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выбирают место с учетом сырья, энергии, транспорта и кадров. Именно сочетание этих условий определяет, будет ли территория индустриальной, аграрной или сервисной.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районов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ориентированы на добычу ресурсов, другие — на машиностроение, сельское хозяйство, туризм или услуги. Специализация делает регион узнаваемым в хозяйственной системе страны.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кооперации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разделение труда повышает эффективность: регионы обмениваются продукцией, трудом и услугами. Но вместе с выгодами растет зависимость от логистики, спроса и устойчивости соседних районов.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дисбалансов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отрасль доминирует, регион становится уязвимым к кризисам и колебаниям цен. Поэтому современное развитие требует сочетать специализацию с диверсификацией экономики и инфраструктуры.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как основная единица анализа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Целостная территория
</a:t>
            </a:r>
            <a:pPr algn="l" indent="0" marL="0">
              <a:lnSpc>
                <a:spcPct val="80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рассматривается как пространство, где природные условия, население, хозяйство и инфраструктура образуют единую систему. Такой подход позволяет увидеть не отдельные факты, а их взаимосвязь.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развития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региона помогает определить его специализацию, уровень освоенности и место в национальной экономике. Важно понять, какие отрасли дают опору, а какие требуют поддержки.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анализ выявляет различия между сильными и слабыми территориями, крупными городами и малыми поселениями. Эти различия влияют на доступ к услугам, работе и инвестициям.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решений
</a:t>
            </a:r>
            <a:pPr algn="l" indent="0" marL="0">
              <a:lnSpc>
                <a:spcPct val="8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региональных особенностей необходимо для планирования развития, размещения объектов и поддержки депрессивных районов. Без такого анализа управленческие меры остаются формальными и малоэффективными.
</a:t>
            </a:r>
            <a:endParaRPr lang="en-US" sz="8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изучения территории к управленческому решению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анализа строится на данных о природе, населении, хозяйстве и инфраструктуре и завершается выбором мер территориального развития.
</a:t>
            </a:r>
            <a:endParaRPr lang="en-US" sz="955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432" y="22146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07" y="22040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107" y="22040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дисциплины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курса используют при размещении школ, больниц и учреждений обслуживания. Важно учитывать численность населения, расстояния и потребность разных групп жителей, чтобы услуги были реально доступны.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анализ помогает выбирать маршруты дорог, узлы пересадок и места для новых коммуникаций. Это снижает издержки, улучшает доступность территории и связывает населенные пункты в единую сеть.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помогает оценить, где выгоднее строить завод, склад или сервисный объект. Принимаются во внимание рынок труда, сырьевая база, логистика и спрос.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позволяет сопоставлять хозяйственную нагрузку и состояние окружающей среды. Это особенно важно при оценке загрязнения, природных ограничений и устойчивости территории к техногенным воздействиям.
</a:t>
            </a:r>
            <a:endParaRPr lang="en-US" sz="96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развитием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географии применяются в государственном управлении, бизнесе и градостроительстве. Они помогают обосновывать инвестиции, прогнозировать развитие территорий и выбирать приоритеты региональной политики.
</a:t>
            </a:r>
            <a:endParaRPr lang="en-US" sz="9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пространственного неравенства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территориями чаще всего проявляются не в одном, а сразу в нескольких параметрах качества жизни и условий развития.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доступность ключевых услуг и инфраструктуры, тем сильнее отток населения и слабее устойчивость территории к кризисам.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школьному курсу географии.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 эпоху цифровых технологий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как рабочая среда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объединяют карты, статистику и тематические слои. Они позволяют быстро сравнивать территории, искать закономерности и строить наглядные пространственные модели.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помогают отслеживать застройку, изменение лесов, состояние водоемов и использование земель. Это делает анализ территории более точным и актуальным.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массивы данных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географ работает не только с картой, но и с большими статистическими наборами. Такой подход дает возможность выявлять скрытые связи между населением, хозяйством и средой.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практические задачи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применяются при мониторинге миграций, транспортных потоков и экологических изменений. Благодаря им география становится важным инструментом для управления территорией.
</a:t>
            </a:r>
            <a:endParaRPr lang="en-US" sz="9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результаты изучения территории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блоки территории анализируются, какие показатели используются и зачем это нужно для управления и планирования.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взгляд на территорию позволяет согласовать природные, социальные и экономические факторы и принимать более обоснованные управленческие решения.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помогает увидеть логику территории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объясняет, почему территории развиваются неравномерно и как связаны природа, население, хозяйство и управление. Она учит читать пространство как систему взаимозависимых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2026-06-03T07:21:33Z</dcterms:created>
  <dcterms:modified xsi:type="dcterms:W3CDTF">2026-06-03T07:21:33Z</dcterms:modified>
</cp:coreProperties>
</file>