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ресурсами регион с острыми экологическими вызовами.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Природно-ресурсный потенциал зарубежной Азии: богатство и противоречия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объединяет крупнейшие топливные базы, мощные промышленные центры и быстро растущее население. Здесь природное богатство соседствует с дефицитом воды, экологической нагрузкой и разной степенью обеспеченности ресурсами.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Ресурсный гигант и зона напряжения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и их значение для экономики региона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729500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 и район Персидского залива сформировали мировую нефтегазовую специализацию региона. Эти ресурсы дают экспортную выручку, обеспечивают бюджетные поступления и усиливают влияние стран на международных рынках.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29500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9715250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месторождениями, трубопроводами и морскими маршрутами повышает политический вес стран региона. Поэтому минеральные ресурсы здесь имеют не только хозяйственное, но и стратегическое значение.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9715250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Геополитический ресурс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7468812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государствах минеральное сырьё остаётся главным товаром внешней торговли. Такая модель приносит быстрые доходы, но делает экономику уязвимой к колебаниям мировых цен и спроса.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7468812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зависимость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5222375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Медь, никель, олово, бокситы, уран и редкоземельные металлы особенно важны для современной техники. Их добыча делает ряд стран поставщиками стратегического сырья для высокотехнологичных отраслей.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5222375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 цветные металлы
</a:t>
            </a:r>
            <a:endParaRPr lang="en-US" sz="1300" dirty="0"/>
          </a:p>
        </p:txBody>
      </p:sp>
      <p:sp>
        <p:nvSpPr>
          <p:cNvPr id="18" name="Text 10"/>
          <p:cNvSpPr txBox="1"/>
          <p:nvPr/>
        </p:nvSpPr>
        <p:spPr>
          <a:xfrm>
            <a:off x="2975938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Индия и Индонезия располагают крупными запасами угля, а Казахстан и страны Центральной Азии — значительными ресурсами руд. Это поддерживает энергетику, металлургию и промышленный рост.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2975938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и металлургическое сырьё
</a:t>
            </a:r>
            <a:endParaRPr lang="en-US" sz="12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запасы, но и пространственный дисбаланс между районами с добычей и районами с высоким потреблением.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мощная топливная база сосредоточена в Персидском заливе; Восточная и Южная Азия сильнее зависят от внешних поставок.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региональной структуре топливных ресурсов зарубежной Азии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топливных ресурсов по районам зарубежной Азии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Персидский залив — крупнейшая нефтегазовая база мира
</a:t>
            </a:r>
            <a:endParaRPr lang="en-US" sz="285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масштаб запасов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Саудовская Аравия, Иран, Ирак, Кувейт, ОАЭ и Катар входят в число стран, определяющих мировую энергетическую повестку. Их месторождения формируют основу глобального предложения нефти и газа.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ресурсами Персидского залива усиливает международный интерес к региону. Здесь экономические решения тесно связаны с политикой, безопасностью морских путей и устойчивостью мировой энергетики.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терминалы, танкеры и морские платформы связывают добычу с мировыми рынками. Через этот район проходят ключевые потоки сырья, влияющие на цены и поставки по всему миру.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бюджета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большинства государств региона экспорт углеводородов остаётся главным источником доходов. Нефтегазовые поступления финансируют инфраструктуру, социальные программы и крупные инвестиционные проекты.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028336"/>
            <a:ext cx="5955300" cy="26711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учебному материалу о ресурсной специализации стран зарубежной Азии
</a:t>
            </a:r>
            <a:endParaRPr lang="en-US" sz="1104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ресурсной специализации стран зарубежной Азии
</a:t>
            </a:r>
            <a:endParaRPr lang="en-US" sz="2694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ресурсы формируют хозяйственную специализацию отдельных стран и какие ограничения связаны с этой моделью развития.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страна ориентирована на один вид сырья, тем выше её экспортные преимущества и тем заметнее зависимость от внешнего рынка.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313" y="1631725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2654750"/>
            <a:ext cx="316800" cy="31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400" y="3674475"/>
            <a:ext cx="316800" cy="31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400" y="4694200"/>
            <a:ext cx="316800" cy="31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3400" y="5713925"/>
            <a:ext cx="316800" cy="31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Уголь, руды и редкие металлы Восточной и Центральной Азии
</a:t>
            </a:r>
            <a:endParaRPr lang="en-US" sz="2728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Индия входят в число крупнейших производителей угля в мире. Это обеспечивает работу тепловой энергетики и даёт топливо для металлургии и промышленности.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и цветные руды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Казахстан, Монголия, Китай и Иран располагают крупными запасами железных, медных и свинцово-цинковых руд, что поддерживает добывающий сектор и экспорт сырья.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Урановый потенциал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Урановые ресурсы особенно важны для стран, развивающих атомную энергетику. Казахстан занимает одно из ведущих мест в мире по добыче этого стратегического сырья.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металлы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 редкоземельные металлы востребованы в электронике, аккумуляторах и современной энергетике. Их запасы становятся фактором технологической конкуренции между странами.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Импортная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 Республика Корея почти не обеспечены собственными топливными ресурсами. Они компенсируют это импортом сырья, высокой технологичностью и глубокой переработкой.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использования минеральных ресурсов региона
</a:t>
            </a:r>
            <a:endParaRPr lang="en-US" sz="3097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сырья от поиска месторождения до конечного использования или вывоза.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водные артерии поддерживают земледелие, города и промышленность, но их ресурсы быстро сокращаются из-за засушливого климата и растущего спроса.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00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перечислению ключевых речных бассейнов зарубежной Азии в учебном материале
</a:t>
            </a:r>
            <a:endParaRPr lang="en-US" sz="1009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крупных речных бассейнов особенно важны для водоснабжения региона.
</a:t>
            </a:r>
            <a:endParaRPr lang="en-US" sz="4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дефицит особенно заметен там, где водопотребление быстро растёт, а климат остаётся засушливым и испарение велико.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и Центральная Азия испытывают максимальное давление на водные ресурсы; для многих стран вода становится стратегическим ограничителем развития.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региональным особенностям водообеспеченности зарубежной Азии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с наибольшей водной напряжённостью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и агроклиматические ресурсы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949313" y="185281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Оазисы и долины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949325" y="213183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пригодные для земледелия территории приурочены к долинам рек, дельтам и оазисам, где есть вода, плодородные аллювиальные почвы и возможность круглогодичного возделывания культур.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949313" y="29676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Рисовые ландшафты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949325" y="32466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Рисовые чеки особенно характерны для Южной, Восточной и Юго-Восточной Азии. Они позволяют получать высокие урожаи, но требуют точного водного режима и постоянного ухода за почвами.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949313" y="4082512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террасы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949325" y="4361537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склонах гор применяют террасное земледелие, чтобы уменьшить смыв почвы и расширить площадь пахоты. Такой способ особенно важен в районах с дефицитом равнинных земель.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949313" y="51973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агросреды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949325" y="54763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площади заняты пустынями, высокими плато и засушливыми степями, поэтому агроклиматические условия резко меняются по территории. Это усиливает риск засоления, эрозии и истощения земель.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и биологические ресурсы: локальное богатство при общей уязвимости
</a:t>
            </a:r>
            <a:endParaRPr lang="en-US" sz="2303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относится к мировым очагам биоразнообразия: здесь сочетаются влажные тропические леса, мангры и богатые морские экосистемы, поддерживающие множество редких и эндемичных видов.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биоразнообразия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площади лесов сосредоточены в Индонезии, Малайзии и Мьянме, а также на островах тропического пояса. Эти территории играют важную роль в поддержании водного режима и климата.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 островов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вырубка, пожары и расширение сельскохозяйственных угодий сокращают природные ландшафты. В результате ухудшаются условия обитания животных и снижается способность экосистем поглощать углекислый газ.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высокой природной насыщенности эти ресурсы легко утрачиваются, если хозяйственное освоение опережает охрану природы. Поэтому леса и морские экосистемы требуют особенно строгого регулирования.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Хрупкость ресурсов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потенциал и переход к новым технологиям
</a:t>
            </a:r>
            <a:endParaRPr lang="en-US" sz="2784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62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энергетика региона опиралась на нефть, газ и уголь. Это обеспечивало экспортные доходы, но усиливало зависимость экономики от сырьевых рынков и внешнего спроса.
</a:t>
            </a:r>
            <a:endParaRPr lang="en-US" sz="1521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спроса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индустриализация и урбанизация резко увеличили потребление энергии в Китае, Индии и странах Юго-Восточной Азии. Возникла потребность в более разнообразных и устойчивых источниках.
</a:t>
            </a:r>
            <a:endParaRPr lang="en-US" sz="1575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ВИЭ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быстро развиваются солнечные, ветровые и гидроэнергетические проекты. Особенно заметны программы стран Аравийского полуострова, Китая, Индии и горных районов Центральной Азии.
</a:t>
            </a:r>
            <a:endParaRPr lang="en-US" sz="1575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56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 связан с энергосбережением, снижением выбросов и модернизацией промышленности. Многие государства стремятся сократить импорт топлива и создать более устойчивую энергетическую систему.
</a:t>
            </a:r>
            <a:endParaRPr lang="en-US" sz="1370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проблемы связаны не только с добычей, но и с потреблением ресурсов в энергетике, сельском хозяйстве и городах.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загрязнение воздуха и отходы добычи, а водный дефицит и деградация почв усиливают долгосрочные риски для развития.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школьного курса географии; качественная оценка на основе описания экологических последствий, 2025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экологических проблем при ресурсопользовании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ресурсы используются неэффективно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ориентация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добыча даёт быстрый доход, поэтому экономика долго остаётся ориентированной на экспорт сырья. Это сдерживает развитие переработки, науки и высокотехнологичных отраслей внутри страны.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 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Трансграничные споры за воду, транспортная зависимость и колебания мировых цен делают использование ресурсов менее эффективным. Это усиливает уязвимость стран перед внешними и внутренними кризисами.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экологический надзор и устаревшие технологии повышают потери сырья и увеличивают загрязнение. Особенно заметны такие проблемы в районах интенсивной добычи и крупного промышленного освоения.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переработка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развитие перерабатывающих производств приводит к тому, что часть стоимости создаётся за рубежом. В результате ресурсное богатство не всегда превращается в устойчивый экономический рост.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849604"/>
            <a:ext cx="5955300" cy="116478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 и экологии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по типам ресурсов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виды ресурсов создают специфические виды экологического ущерба и затрагивают разные территории.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ресурсы вызывают разные типы ущерба, но итог схож: локальное загрязнение постепенно становится региональной проблемой и требует комплексного контроля.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рационального использования ресурсов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мер, позволяющих сократить потери сырья, воды и энергии и снизить экологическую нагрузку.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Объединённых Арабских Эмиратах солнечные станции и крупные энергетические проекты меняют облик пустынных территорий. Страна использует высокий уровень инвестиций и современные технологии, чтобы частично снизить зависимость от традиционных источников энергии и повысить надёжность снабжения.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пустыни ОАЭ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почти не располагает собственным сырьём, поэтому делает ставку на импорт, точную переработку и энергоэффективность. Современные предприятия, экономные технологии и строгие стандарты помогают стране компенсировать дефицит ресурсов без отказа от промышленного развития.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эффективность вместо изобилия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 развивает опреснение, повторное использование сточных вод и жёсткое управление спросом. Небольшая территория и ограниченные природные запасы превратили воду в стратегический ресурс, а грамотная политика — в основу устойчивости города-государства.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 и водная безопасность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успешных практик и ограничений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394" y="47159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4344" y="47159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97806" y="2436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41331" y="2436975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8394" y="2436975"/>
            <a:ext cx="197925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Геополитическое значение ресурсного потенциала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511450" y="5253200"/>
            <a:ext cx="51792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с крупными запасами металлов, угля и урана привлекают инвестиции, но одновременно становятся объектом соперничества. Это усиливает региональную конкуренцию и политическую чувствительность решений.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1166275" y="4573225"/>
            <a:ext cx="4524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добычи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Ресурсный потенциал региона влияет не только на отдельные страны, но и на мировую экономику. Любые перебои в поставках отражаются на торговле, промышленности и международной безопасности.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стабильность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4380875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вода становится стратегическим ресурсом, сопоставимым по значимости с топливом. Борьба за речные бассейны и ирригационные системы способна обострять отношения между соседями.
</a:t>
            </a:r>
            <a:endParaRPr lang="en-US" sz="1223" dirty="0"/>
          </a:p>
        </p:txBody>
      </p:sp>
      <p:sp>
        <p:nvSpPr>
          <p:cNvPr id="20" name="Text 7"/>
          <p:cNvSpPr txBox="1"/>
          <p:nvPr/>
        </p:nvSpPr>
        <p:spPr>
          <a:xfrm>
            <a:off x="5035700" y="2297100"/>
            <a:ext cx="2715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
</a:t>
            </a:r>
            <a:endParaRPr lang="en-US" sz="1500" dirty="0"/>
          </a:p>
        </p:txBody>
      </p:sp>
      <p:sp>
        <p:nvSpPr>
          <p:cNvPr id="21" name="Text 8"/>
          <p:cNvSpPr txBox="1"/>
          <p:nvPr/>
        </p:nvSpPr>
        <p:spPr>
          <a:xfrm>
            <a:off x="8324400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проливы и морские коридоры обеспечивают вывоз сырья и поступление импорта. Поэтому безопасность судоходства и контроль над узкими местами имеют прямое экономическое значение.
</a:t>
            </a:r>
            <a:endParaRPr lang="en-US" sz="1253" dirty="0"/>
          </a:p>
        </p:txBody>
      </p:sp>
      <p:sp>
        <p:nvSpPr>
          <p:cNvPr id="22" name="Text 9"/>
          <p:cNvSpPr txBox="1"/>
          <p:nvPr/>
        </p:nvSpPr>
        <p:spPr>
          <a:xfrm>
            <a:off x="8979225" y="2297100"/>
            <a:ext cx="2729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
</a:t>
            </a:r>
            <a:endParaRPr lang="en-US" sz="1500" dirty="0"/>
          </a:p>
        </p:txBody>
      </p:sp>
      <p:sp>
        <p:nvSpPr>
          <p:cNvPr id="23" name="Text 10"/>
          <p:cNvSpPr txBox="1"/>
          <p:nvPr/>
        </p:nvSpPr>
        <p:spPr>
          <a:xfrm>
            <a:off x="511450" y="2990875"/>
            <a:ext cx="32388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Энергоресурсы зарубежной Азии влияют на мировые цены, маршруты поставок и внешнюю политику ведущих государств. Контроль над месторождениями повышает значение региона в международных переговорах.
</a:t>
            </a:r>
            <a:endParaRPr lang="en-US" sz="1146" dirty="0"/>
          </a:p>
        </p:txBody>
      </p:sp>
      <p:sp>
        <p:nvSpPr>
          <p:cNvPr id="24" name="Text 11"/>
          <p:cNvSpPr txBox="1"/>
          <p:nvPr/>
        </p:nvSpPr>
        <p:spPr>
          <a:xfrm>
            <a:off x="1166275" y="2297100"/>
            <a:ext cx="25839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обладает огромным ресурсным потенциалом, но его ценность раскрывается только при рациональном использовании, технологическом обновлении и бережном отношении к воде, земле и экосистемам.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богатство ресурсов требует ответственности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2026-06-03T02:37:16Z</dcterms:created>
  <dcterms:modified xsi:type="dcterms:W3CDTF">2026-06-03T02:37:16Z</dcterms:modified>
</cp:coreProperties>
</file>