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логарифма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 связывает степени и числа, к которым эти степени приводят; это ключ к решению экспоненциальных задач.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школе нужен логарифм?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многие уравнения и модели сводятся к показательной зависимости. Логарифм позволяет «открутить» степень назад: превращает умножение в сложение и помогает находить неизвестный показатель.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логарифм, если смотреть «через степень»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 числа по основанию показывает, в какую степень нужно возвести основание, чтобы получить данное число: если a^x = b, то log_a(b)=x.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a должно быть положительным и не равным 1, а само b — положительным. При этих условиях логарифм определён и имеет единственное значение.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логарифма строится на обратимости: показательная функция «выдаёт» b, а логарифм возвращает x — показатель степени — в виде числа.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значений и простая геометрия смысла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логарифма действуют ограничения: a&gt;0, a≠1, и b&gt;0. Эти условия не «формальность», а защита смысла степени на действительных числах.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основания меняет масштаб: при разных a один и тот же b соответствует разным значениям логарифма, но связь «степень ↔ показатель» сохраняется.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a&gt;1, то log_a(b) растёт вместе с b; если 0&lt;a&lt;1, рост меняется на убывание. Это помогает быстро оценивать ответ по смыслу.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мысленно закрепить идею так: логарифм — это ответ на вопрос «какой показатель?»; степень — это «сколько получилось» после возведения в степень.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ключевые объекты, чтобы ясно понимать, что именно вычисляется.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формула раскрывается через обратную задачу: степень задаёт результат, а логарифм возвращает показатель.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по логарифмам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 и его смысл: сравнение понятий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логарифмов (без громоздких вычислений)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внутри логарифма превращается в сложение: log_a(xy)=log_a(x)+log_a(y). Это позволяет упрощать выражения, не раскрывая показатели напрямую.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превращается в разность: log_a(x/y)=log_a(x)−log_a(y). В задачах часто достаточно аккуратно разложить исходное выражение на «множители».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превращается в коэффициент: log_a(x^k)=k·log_a(x). Здесь важно, чтобы выражения были положительными, тогда логарифмы определены.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 тождественен «сведению к основанию»: log_a(a)=1, log_a(1)=0 и log_a(b) определён только при b&gt;0, что часто задаёт рамки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неизвестное с помощью логарифма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 — инструмент для обратного хода в показательных уравнениях.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Логарифмы в задачах: где действительно «помогает»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показательных уравнений логарифм снимает неизвестный показатель: например, a^x=b становится x=log_a(b). Это прямой путь, когда основание одинаковое.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выражениях с логарифмами свойства переводят сложные формы в более удобные: произведения — в сумму, деления — в разность, степени — в множитель.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также связывать логарифмы с реальными процессами: например, шкалы, где «каждый шаг» соответствует изменению в показательной модели, часто описываются логарифмами.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для иллюстраций и обсуждения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задача: степень и «возврат» показателя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представить, что показательная формула — это машина: на вход x подаём, на выход получаем a^x. Логарифм — та же машина, но в обратную сторону: он отвечает, какой вход соответствует данному выходу. Так смысл становится осязаемым.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множители превращаются в сумму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на примере: если a^x и a^y дают два результата, то их произведение соответствует a^(x+y). Логарифм как раз фиксирует это соответствие: логарифм произведения равен сумме логарифмов. Благодаря этому можно упрощать решения быстрее.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что нужно уметь к концу раздела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 читать определение: log_a(b)=x означает, что a^x=b. На этом строится любой следующий шаг — от упрощений до решения уравнений.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ограничения: a&gt;0, a≠1 и b&gt;0. Эти условия влияют на существование ответа и помогают не ошибаться в преобразованиях.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свойства логарифмов как «инструмент преобразований»: умножение — в сумму, деление — в разность, степени — в множитель, а затем проверять результат по исходной задаче.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при Sосн · h — это быстрый «маркер»: одинаковая высота и основание означают различие только в масштабе 1 и 1/3.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задача сводится к одному основанию и высоте, достаточно определить тип тела: призма/цилиндр дают V=Sосн·h, пирамида/конус — V=1/3·Sосн·h.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11 класса; формулы объёмов многогранников и тел вращения.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объёма основных тел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вращения: цилиндр, конус и сфера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получают вращением прямоугольника вокруг одной из его сторон. У него есть два равных основания и высота, а ось задаёт геометрию боковой поверхности.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образуется вращением прямоугольного треугольника вокруг катета. Основание — круг, вершина — одна точка, а высота измеряется по перпендикуляру к основанию.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получается вращением полуокружности вокруг диаметра. Её радиус полностью задаёт тело: оснований у сферы нет, зато важны свойства поверхности и объёма.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радиус r и высоту h с нужной формулой: они подставляются напрямую и дают объём и площадь поверхности.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случаях радиус входит в формулы степенями 2 или 3: это объясняет, почему даже небольшое изменение r заметно меняет и объём, и поверхность.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стереометрии (геометрия 11 класса).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тел вращения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положения секущей плоскости контур сечения переходит между типами: форма «нарастает» или «сжимается» в зависимости от пересечений с рёбрами.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предсказать вид сечения, нужно мысленно связать плоскость с рёбрами и осями симметрии: тогда проще выбрать нужный способ вычислений или построений.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11 класса; принципы построения и анализа сечений.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пространственных фигур плоскостью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сечение многогранника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 шагам, применяемый к призме и пирамиде при построении сечения секущей плоскостью.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и углы в пространстве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двумя точками в пространстве — это длина отрезка, соединяющего их. В задачах часто помогает прямое сведение к треугольнику и теореме Пифагора.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прямой и от точки до плоскости находят через перпендикуляр: длина этого перпендикуляра и является искомой величиной. Важно корректно провести прямой угол.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 берут как угол между прямой и её проекцией на плоскость. Для угла между плоскостями используют связь с двугранным углом и переход к линейному углу.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часто переводит задачу в плоскую геометрию: нужные углы и длины выражаются через прямоугольные треугольники в проекционной плоскости.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фигуру через проекции и основания перпендикуляров, вычисления становятся управляемыми: остаётся выбрать правильный треугольник для применения формул.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11 класса; методы проекций и линейного угла.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и пространственные измерения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по стереометрии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проблема — путаница высоты с боковым ребром: в объёме и в площадях «высота» должна быть перпендикуляром к основанию, а не любым отрезком внутри фигуры.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неверно определяется основание призмы или пирамиды: из-за этого неправильно выбирают Sосн и высоту h, а затем «ломается» вся подстановка в формулы.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нахождении расстояния пропускают перпендикуляр: ищут диагональ там, где нужна кратчайшая связь. Важно строить именно прямой угол между линиями или плоскостями.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Нередки ошибки замены единиц: используют формулы площади вместо объёма (и наоборот). Чтобы избежать этого, стоит постоянно отслеживать размерность и смысл величины в задаче.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520869"/>
            <a:ext cx="4300800" cy="2447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опорных формул и ориентиров: правильная идентификация типа фигуры — основа решения.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связку: сначала устанавливают положение элементов (параллельность/перпендикулярность), затем переходят к формуле по типу тела и к подстановке r, h и Sосн.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11 класса; ключевые формулы объёма, площади и признаки перпендикулярности.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формулы и признаки по теме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в 11 классе: цель и результат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объединяет пространственные модели, признаки взаимного расположения и вычислительные формулы. Она учит строить сечения, находить расстояния и углы, а также уверенно получать площади и объёмы по теоремам и формулам.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2026-05-12T07:20:51Z</dcterms:created>
  <dcterms:modified xsi:type="dcterms:W3CDTF">2026-05-12T07:20:51Z</dcterms:modified>
</cp:coreProperties>
</file>