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jpe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image" Target="../media/image-13-14.png"/><Relationship Id="rId15" Type="http://schemas.openxmlformats.org/officeDocument/2006/relationships/image" Target="../media/image-13-15.png"/><Relationship Id="rId16" Type="http://schemas.openxmlformats.org/officeDocument/2006/relationships/image" Target="../media/image-1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Эссе на английском языке: зачем оно нужно и из чего состоит
</a:t>
            </a:r>
            <a:endParaRPr lang="en-US" sz="3473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написать ясное и убедительное эссе на английском?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уметь писать эссе на английском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Эссе учит не просто знать слова и правила, а строить связный ответ, выражать позицию и подтверждать её аргументами. В 9 классе это важный шаг к более сложным письменным работам и экзаменационным заданиям.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хорошего эссе на английском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62088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2075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эссе не распыляется на несколько вопросов сразу: в центре остаётся одна проблема, на которую автор даёт понятный и последовательный ответ.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259113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теме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259100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 подобранные слова показывают, что ученик понимает тему и умеет говорить о ней на английском языке без лишней общности и неточностей.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559857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текста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9844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и абзацы должны быть соединены логично. Связующие слова и повтор ключевых идей помогают тексту выглядеть цельным и понятным.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860601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язык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860588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школьного эссе важнее ясность, чем сложные конструкции. Короткие и уместные фразы звучат убедительнее, чем длинные предложения с лишними повторениями.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2161345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структура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2161331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вступлении задаётся тема, в основной части раскрываются аргументы, а в заключении подводится короткий итог. Такая схема помогает читателю легко следить за мыслью.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эссе на английском языке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сохранить тему, логику и краткий вывод.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212" y="1309750"/>
            <a:ext cx="2715475" cy="22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3075" y="1309750"/>
            <a:ext cx="2715475" cy="22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эссе и ключевой вопрос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школьная форма помогает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может звучать как вопрос: нужна ли школьная форма? Ученик вспоминает утренние сборы, удобство одежды и то, как форма влияет на атмосферу в классе. Из таких наблюдений легко вырастает личная позиция и два аргумента.
</a:t>
            </a:r>
            <a:endParaRPr lang="en-US" sz="866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книги всё ещё важны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эссе начинается с утверждения о чтении. Тогда в центре оказываются любимая книга, герой, чей выбор запомнился, и то, чему научила история. Даже короткий пример из жизни читателя помогает связать тему с собственным опытом.
</a:t>
            </a:r>
            <a:endParaRPr lang="en-US" sz="856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Гаджеты и повседневный выбор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про телефоны или социальные сети близка почти каждому школьнику. Можно описать ситуацию на перемене, разговор с друзьями или домашнюю подготовку, чтобы показать, как технологии помогают и чем могут мешать.
</a:t>
            </a:r>
            <a:endParaRPr lang="en-US" sz="88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Essay, composition и summary: в чем разница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письменной работы похожи по форме, но проверяют разные умения: рассуждать, описывать или пересказывать.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Эссе требует личной позиции и логики доказательства, а summary — только передачи содержания без собственных оценок.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письменной речи по английскому языку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тезис задаёт направление всему эссе: дальше автор лишь подтверждает свою позицию аргументами и примерами.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1–2 предложения
</a:t>
            </a:r>
            <a:endParaRPr lang="en-US" sz="4807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достаточно, чтобы сформулировать тезис ясно и не перегружать вступление.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письменной речи по английскому языку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аргумент убедительным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хорошем аргументе мало просто назвать пример. Нужно показать, как он работает на вашу позицию и почему читатель должен согласиться.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Убедительность появляется, когда утверждение, пояснение и пример объединены одной мыслью и напрямую поддерживают тезис.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письменной речи по английскому языку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097" y="2679600"/>
            <a:ext cx="2548184" cy="2077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674" y="2679600"/>
            <a:ext cx="2548184" cy="20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аргументов: школьная жизнь, книги и повседневный опыт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из школьного дня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можно вспомнить ситуацию из класса: совместный проект, подготовку к контрольной или помощь однокласснику. Такой пример понятен и близок школьнику, поэтому он быстро связывается с тезисом и не требует сложного объяснения.
</a:t>
            </a:r>
            <a:endParaRPr lang="en-US" sz="846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из обычной жизни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лучший аргумент рождается из повседневной ситуации: прогулки, поездки, разговора в семье или занятий спортом. Такой пример особенно полезен, если он показывает реальную причину, а не просто рассказывает о событии.
</a:t>
            </a:r>
            <a:endParaRPr lang="en-US" sz="805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 книги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пример помогает, когда тема связана с выбором, дружбой или ответственностью. Достаточно коротко описать поступок героя и показать, почему он подтверждает вашу мысль, не пересказывая весь сюжет.
</a:t>
            </a:r>
            <a:endParaRPr lang="en-US" sz="8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абзаца в эссе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абзац с одной главной мысли. Она должна быть короткой и сразу показывать, какой именно аргумент вы собираетесь раскрыть.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Микротезис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объясните, почему эта мысль важна. Пояснение помогает читателю понять логику автора и увидеть связь между тезисом и абзацем.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объяснения добавьте конкретный пример из школьной жизни, книги или личного опыта. Он делает аргумент наглядным и убедительным.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смешивайте в одном абзаце несколько тем. Если каждая часть текста отвечает только за одну идею, эссе читается легче и проверяется быстрее.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935272"/>
            <a:ext cx="4814700" cy="23507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эссе из 5 частей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выстроить эссе по шагам: от постановки темы до краткого вывода. Он делает текст логичным и не дает пропустить важные элементы.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план ускоряет написание, помогает сохранить структуру и делает ответ более понятным для проверки.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письменных работ по английскому языку.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готового эссе: от черновика к чистовому варианту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школьной практике письменных работ по английскому языку.
</a:t>
            </a:r>
            <a:endParaRPr lang="en-US" sz="15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974" y="3256288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2974" y="3256288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39974" y="3256288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66474" y="1453655"/>
            <a:ext cx="440100" cy="4401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31661" y="1443005"/>
            <a:ext cx="403725" cy="4614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школьных эссе на английском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20" name="Text 2"/>
          <p:cNvSpPr txBox="1"/>
          <p:nvPr/>
        </p:nvSpPr>
        <p:spPr>
          <a:xfrm>
            <a:off x="461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от темы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461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Эссе теряет смысл, если автор отвечает не на заданный вопрос, а на похожую, но другую проблему. Проверка темы перед письмом помогает избежать лишних фрагментов.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167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завершение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167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вывод слишком короткий или не связан с тезисом, эссе выглядит незавершенным. Заключение должно кратко подтвердить основную мысль и подвести итог рассуждению.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3314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 однообразие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314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повторение одних слов, одинаковых аргументов и похожих предложений делает работу беднее. Лучше заранее подобрать синонимы и менять структуру фраз.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4741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вместо анализа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4741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школьники просто перечисляют факты или пересказывают текст, хотя задание требует рассуждения. Важно объяснять, почему пример доказывает выбранную позицию.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888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тезиса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1888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четкой позиции текст превращается в набор общих фраз. Тезис задает направление всему эссе и помогает подбирать аргументы, которые действительно подтверждают мысль автора.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уходит время при написании эссе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ученикам полезно заранее оставить несколько минут на проверку: именно в конце чаще замечаются повторы, пропущенные артикли и неточные формы глаголов.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времени требует подбор аргументов и финальная правка, поэтому предварительный план помогает распределить усилия равномернее.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3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письменных работ по английскому языку; учебная модель распределения времени.
</a:t>
            </a:r>
            <a:endParaRPr lang="en-US" sz="123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705" y="1298100"/>
            <a:ext cx="3934690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эссе: точность, простота и уместная лексика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предложения легче читать и проверять. Они помогают не запутаться в грамматике и быстрее выразить мысль без лишних повторов и сложных оборотов.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эссе лучше избегать разговорных выражений и слишком эмоциональных формулировок. Подходит спокойный, вежливый и учебный тон, который звучит убедительно.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 формальный стиль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выбирать слова, которые прямо подходят к теме. Слишком общая лексика делает рассуждение слабым, а точные слова показывают, что автор понимает проблему.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however, therefore, for example, in my opinion и as a result помогают связать мысли. Они делают текст более плавным и удобным для чтения.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вводные слова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0235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Связующие слова и логика текста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042800" y="1565450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because, so и thus показывают, почему происходит событие и к чему оно приводит. Они помогают строить понятную цепочку рассуждения, а не отдельные разрозненные предложения.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1042800" y="1353500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следствие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42800" y="4436400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in conclusion и to sum up помогают завершить эссе без резкого обрыва. Они подчеркивают, что текст пришел к логическому выводу и сохраняет цельность.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042800" y="4224450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042800" y="3000925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however и although нужны, когда нужно сравнить разные стороны вопроса или показать исключение. Они делают рассуждение более точным и честным по отношению к теме.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1042800" y="2788975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05825" y="2283188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moreover и firstly, secondly, finally позволяют поэтапно дополнять ответ. С их помощью автор показывает, что аргументы идут последовательно и связаны между собой.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505825" y="2071238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мысли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505825" y="3718663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помогают не только внутри предложения, но и между абзацами. Благодаря им переход от одного аргумента к другому выглядит естественно и понятно.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505825" y="3506712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между абзацами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8890" y="1175216"/>
            <a:ext cx="4102120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эссе на английском языке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речевые модели помогают начать рассуждение, привести пример, показать противопоставление и завершить вывод без лишних пауз.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 ускоряют письмо, поддерживают академический стиль и помогают удерживать структуру ответа.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письменной речи по английскому языку.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оценивают эссе в школе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62088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темы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2075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должна отвечать именно на поставленный вопрос и не уходить в сторону. Если тема раскрыта частично, оценка снижается, даже когда текст написан грамотно.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259113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и объем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259100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9 класса важно соблюдать требования задания: писать нужный объем, не пропускать обязательные части и оформлять ответ так, как ожидает школьная работа.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559857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точность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9844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Учитываются словарный запас, грамматика, орфография и пунктуация. Особенно заметны ошибки в временах, артиклях и согласовании, если они повторяются в тексте.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860601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и примеры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860588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 ценится, когда тезис подтвержден двумя-тремя уместными аргументами и короткими примерами. Простые, но точные примеры лучше, чем длинные и неясные рассуждения.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2161345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и структура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2161331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Проверяющий смотрит, есть ли вступление, основная часть и вывод, а также связаны ли абзацы между собой. Хорошая структура облегчает понимание мысли автора.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сильному эссе: от идеи к готовой работе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ученик проходит каждый этап, тем меньше риск отклониться от темы и потерять логику. Особенно помогает черновик с короткими заметками.
</a:t>
            </a:r>
            <a:endParaRPr lang="en-US" sz="1597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работа превращает сложное задание в понятный процесс и делает итоговый текст более убедительным.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подготовки письменных работ по английскому языку.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Эссе как проверка мышления и письменной речи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Эссе показывает, умеет ли ученик думать на английском языке, выделять главное и защищать свою позицию. Чем лучше отработаны план, аргументы и связки, тем увереннее становится письменная речь.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2026-05-31T11:40:00Z</dcterms:created>
  <dcterms:modified xsi:type="dcterms:W3CDTF">2026-05-31T11:40:00Z</dcterms:modified>
</cp:coreProperties>
</file>