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природы в народном творчестве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сказках, песнях и пословицах становится близкой, доброй и живой.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замечали природу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люди жили рядом с полями, лесами и реками, поэтому внимательно следили за погодой, птицами и растениями. Наблюдения превращались в песни, приметы, сказки и праздники, которые помогали запоминать важное и жить в согласии с природой.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месяц и звёзды в народных историях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текстах солнце часто предстает тёплым, щедрым и заботливым. Оно согревает землю, помогает растениям расти и словно напоминает человеку о радости нового дня.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спутник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в сказках связан с тихой ночью, дорогой и ожиданием чудес. Он освещает путь, будто добрый фонарь, и делает ночное небо спокойным и загадочным.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огоньки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в народных историях похожи на маленькие огни надежды. Их замечают путники, мечтатели и герои, которым нужно не сбиться с дороги и сохранить веру в удачу.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волшебство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Небесные светила помогают людям различать день и ночь, а ещё создают особое настроение. С ними обычная история легко становится красивой и немного волшебной.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волшебный и важный дом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испытаний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сказках лес часто ведёт героя через трудности. Здесь нужно быть внимательным, смелым и осторожным, чтобы найти дорогу и не поддаться страху.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живого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воспринимается как дом для зверей, птиц, деревьев и трав. Каждый его обитатель важен, поэтому лес нельзя считать пустым или случайным местом.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 и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деревьями могут скрываться чудесные встречи, добрые советы и неожиданные помощники. Лес умеет удивлять, поэтому в сказках он кажется загадочным и живым.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творчество напоминает: лес красив, но требует бережного отношения. Если человек ведёт себя разумно, он сможет получать от него пользу и радость.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стихии особенно заметны в народных сказках: реки, озёра, ручьи и родники.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образа воды часто помогают героям: она поит, очищает, лечит и проверяет смелость.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 и устное народное творчество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 вестники весны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птица напоминает о первом тепле и светлом утре. В песнях жаворонок будто поднимает весну выше к солнцу и зовёт природу просыпаться.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Ласточка часто приносит в народных текстах радостную весть о возвращении тепла. Её быстрый полёт связывают с домом, дорогой и добрыми переменами.
</a:t>
            </a:r>
            <a:endParaRPr lang="en-US" sz="1415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в песнях и загадках напоминает о дальнем пути и перелёте. Он кажется серьёзным и красивым, словно хранит память о дороге домой.
</a:t>
            </a:r>
            <a:endParaRPr lang="en-US" sz="1438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связан с пением, ночью и красотой голоса. Его трели в народной традиции создают ощущение радости, свободы и пробуждения всего живого.
</a:t>
            </a:r>
            <a:endParaRPr lang="en-US" sz="14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и её хитрые тропинки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сказках редко идёт прямо: она всё время придумывает обходные пути, чтобы перехитрить других. Из-за этого её образ запоминается особенно ярко. Но рядом с её хитростью всегда видно, что народ ценит ум и умеет смеяться над обманом.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Медведь, заяц и волк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обычно кажется сильным и важным, заяц — осторожным и быстрым, а волк — строгим и опасным. Эти образы помогают детям сразу понять характер героя и следить за тем, кто поступает честно, а кто — нет.
</a:t>
            </a:r>
            <a:endParaRPr lang="en-US" sz="880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— маленький защитник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в сказках часто выглядит тихим, но очень смышлёным. Его колючки не для грубости, а для защиты, поэтому он напоминает: быть маленьким не значит быть слабым.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народных сказках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узорах и песнях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в народном искусстве символизирует свет, чистоту и родную землю. Её тонкий ствол и светлая крона часто появляются в песнях, рисунках и праздничных украшениях.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напоминает о лете, тепле и простом полевом счастье. Её лепестки делают узоры лёгкими и дружелюбными, словно маленькая улыбка на ткани или посуде.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 привлекает яркими ягодами и становится заметным осенним образом. Вышивка с рябиной выглядит нарядно и напоминает о красоте, которую дарит природа перед зимой.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Пшеничный колос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 связан с трудом, урожаем и благодарностью земле. В узорах он показывает достаток и заботу о хлебе, а также напоминает, что всё растёт не само по себе.
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народном творчестве живут времена года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ручьи, возвращаются птицы, тает снег. В народной памяти весна звучит как начало движения, надежды и первых тёплых дней.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тепло, в полях зреет урожай, а дни кажутся длинными и яркими. Лето в песнях связано с работой, отдыхом и щедростью земли.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желтеют, воздух становится прохладнее, а природа будто замедляется. Осень часто изображают золотой, спокойной и немного задумчивой.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Приходят снег, мороз и тишина, а дома особенно уютно у печки. Зима в сказках даёт время для историй, загадок и волшебных чудес.
</a:t>
            </a:r>
            <a:endParaRPr lang="en-US" sz="14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 о погоде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низко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ласточки летают низко над землёй, люди часто ждут дождя. Так примета помогала заранее догадаться о перемене погоды и успеть закончить дела.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столбом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дым из трубы поднимается ровно вверх, это считали знаком ясного неба. Такое наблюдение возникло из долгой жизни рядом с домом, полем и ветром.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20864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мороз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замечал, что по направлению ветра и поведению облаков можно предугадать похолодание. Эти приметы были полезны тем, кто работал на улице каждый день.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наблюдение превращается в сказку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народного образа: от живого впечатления о природе до песни, загадки или сказки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природе и времени года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 сезону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учат, что у каждого дела есть своё время. Весной думают о посеве, летом — о работе в поле, а осенью — о щедром сборе урожая.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подсказывает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выражениях люди замечали приметы дождя, мороза и ветра. Так пословица помогала быстро понять, как одеться, когда выйти в путь и чего ждать от дня.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требует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напоминает, что природа не любит спешки и грубости. Если ухаживать за землёй бережно, она отвечает человеку хлебом, ягодами, травами и хорошим настроением.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тоже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есть не только труд, но и разумный отдых. После посевов и жатвы приходит пора собраться с силами, посмотреть на небо и поблагодарить землю.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лесных и полевых дарах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прячется под листом?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она маленькая, а на языке — сладкая и яркая. Летом прячется в траве, будто играет в прятки, и пахнет так, что её сразу хочется искать ещё. Догадались? Это лесная ягода, которая зовёт к внимательности и терпению.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гость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появляется не на ветке и не в траве, а прямо из сырой земли. Шляпка у него как маленький зонтик, а ножка — тонкая, но крепкая. Такая загадка учит замечать форму, цвет и даже запах леса.
</a:t>
            </a:r>
            <a:endParaRPr lang="en-US" sz="1118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вошла в народный костюм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Солярные узоры показывали тепло, жизнь и защиту. Их вышивали на рубахах и полотенцах, чтобы одежда не только украшала человека, но и напоминала о добром свете.
</a:t>
            </a:r>
            <a:endParaRPr lang="en-US" sz="1463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на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птиц связывали с весной, вестями и свободой. На вышивке они будто летят рядом с человеком, принося радость и добрые пожелания.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узоры делали костюм похожим на цветущий луг. Листья, бутоны и веточки напоминали о росте, красоте и щедрости земли.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знак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говорил о жизненной силе, белый — о чистоте, зелёный — о весне. Вместе они создавали наряд, который словно рассказывал историю природы.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песни и хороводы повторяют движения природы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1085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ручей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становится лёгкой и звонкой, словно талая вода бежит по камешкам. Люди двигаются мягко и быстро, как ручеёк после оттепели.
</a:t>
            </a:r>
            <a:endParaRPr lang="en-US" sz="1434" dirty="0"/>
          </a:p>
        </p:txBody>
      </p:sp>
      <p:sp>
        <p:nvSpPr>
          <p:cNvPr id="11" name="Text 3"/>
          <p:cNvSpPr txBox="1"/>
          <p:nvPr/>
        </p:nvSpPr>
        <p:spPr>
          <a:xfrm>
            <a:off x="4356784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размах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расширяется, становится бодрым и широким. В нём чувствуется тепло, высокий травостой и размеренное движение дня, когда всё вокруг растёт и зреет.
</a:t>
            </a:r>
            <a:endParaRPr lang="en-US" sz="1406" dirty="0"/>
          </a:p>
        </p:txBody>
      </p:sp>
      <p:sp>
        <p:nvSpPr>
          <p:cNvPr id="12" name="Text 4"/>
          <p:cNvSpPr txBox="1"/>
          <p:nvPr/>
        </p:nvSpPr>
        <p:spPr>
          <a:xfrm>
            <a:off x="13183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слышатся короткие повторы и чуть грустные переливы. Они напоминают шорох листьев, улетающих птиц и ветер, который уже торопит к дому.
</a:t>
            </a:r>
            <a:endParaRPr lang="en-US" sz="1434" dirty="0"/>
          </a:p>
        </p:txBody>
      </p:sp>
      <p:sp>
        <p:nvSpPr>
          <p:cNvPr id="13" name="Text 5"/>
          <p:cNvSpPr txBox="1"/>
          <p:nvPr/>
        </p:nvSpPr>
        <p:spPr>
          <a:xfrm>
            <a:off x="50140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замедляется, как снежный вечер. Звук становится мягким и спокойным, будто природа укрылась снегом и прислушивается к шагам у печки.
</a:t>
            </a:r>
            <a:endParaRPr lang="en-US" sz="14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помощники природы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дерево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дерево может укрыть, подсказать дорогу или спрятать героя от беды. Оно помогает тем, кто не ломает ветки и умеет слушать лесную тишину.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птица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приносит вести, указывает путь или спасает в трудную минуту. Её образ напоминает, что в природе есть свобода, мудрость и добрый знак для внимательного человека.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Чудесный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нередко исцеляет, утоляет жажду и проверяет героя на честность. Народные истории учат беречь воду, потому что она дарит жизнь всему живому.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зверь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заяц, смелый ёж или сильный медведь часто помогают главному герою. Такие персонажи показывают, что сила природы проявляется по-разному, но всегда справедливо.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народное творчество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пословицы показывают, что лес, река и поле — не игрушка. Нельзя ломать ветки, шуметь без нужды и оставлять после себя мусор.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истории учат не пугать зверей и птиц, не вредить гнёздам и не забирать у природы то, что ей нужно для жизни.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приметах вода всегда ценится как большое богатство. Она нужна людям, растениям и животным, поэтому её нельзя тратить зря.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творчество напоминает: человек и природа живут рядом и помогают друг другу. Когда мы внимательны к земле, она отвечает красотой и щедростью.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заметное явление природы становится частью песни, сказки, приметы или узора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образы природы сегодня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сказках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солнца, берёзы, птиц и цветов по-прежнему живут в детских книгах. Они делают истории яркими и помогают сразу почувствовать знакомый, родной мир.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и праздниках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выставках и народных праздниках можно увидеть узоры, игрушки и костюмы с природными символами. Так старинные образы продолжают радовать новых зрителей.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иллюстрациях и играх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педагоги часто используют природные мотивы в рисунках, настольных играх и заданиях. Это помогает детям узнавать символы народного творчества без скуки.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о родной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знакомый образ берёзы или солнца, природа перестаёт быть далёкой. Она становится близкой, красивой и очень важной частью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народном творчестве — живая память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сказки, песни, загадки и узоры сохраняют наблюдения о солнце, лесах, птицах и воде. Они учат замечать красоту вокруг, беречь землю и любить родной край.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2026-05-26T06:03:54Z</dcterms:created>
  <dcterms:modified xsi:type="dcterms:W3CDTF">2026-05-26T06:03:54Z</dcterms:modified>
</cp:coreProperties>
</file>