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Русского централизованного государства: обзор ключевых тем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процесса централизации и объединения русских земель в XV—XVI веках.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централизации Руси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XIII веку на Руси существовало множество княжеств, ослабленных внутренними конфликтами. Воздействие Золотой Орды и сохранение общих культурных связей стимулировали необходимость объединения и формирования единого государства.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резиденции митрополита в Москву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1325 году митрополит Пётр перенёс резиденцию Русской церкви в Москву, что придало городу духовный престиж и способствовало сплочению вокруг неё русских земель.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как символ мощи Москвы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московские войска под предводительством князя Дмитрия Донского одержали победу над Ордой. Это военное достижение укрепило авторитет Москвы на политической арене Руси.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преимущества и расширение влияния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выгодному расположению на ключевых торговых путях Москва постепенно подчиняла соседние княжества — Можайск, Коломну, Серпухов, укрепляя политическое единство.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оплот объединения и духовный центр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 внешняя борьба за лидерство Московии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борьбе за верховенство Москва противостояла Твери, Рязани и Новгороду, конкурируя за влияние и ресурсы в условиях раздробленности.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внешнем фронте Московия отражала угрозы со стороны Великого княжества Литовского и продолжала противостоять Орде, одновременно решая внутренние dynastические конфликты.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династические споры в московской династии усугубили борьбу за трон, особенно во время правления Василия II и соперничества с Юрием Галицким.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присоединения русских княжеств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1392—1393 гг.: Присоединение Нижнего Новгорода и Мурома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династических соглашений и военных действий эти княжества вошли в состав Московского государства, расширяя его восточные территории.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1463 г.: Присоединение Ярославского княжества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Ярославль стал частью Москвы, укрепив контроль над важными речными путями Волги и расширяя экономическую базу государства.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1474 г.: Вхождение Ростова в Московию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Ростовское княжество вошло под власть Москвы, способствуя окружению центрального ядра государства новыми землями.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 века: подготовка к дальнейшей централизации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территории создало необходимые условия для разработки эффективной системы управления единой державой.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территориального расширения Московии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земель бывшей Руси к 1521 году оказалась под контролем Москвы, что обеспечило основу государства.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подтверждает динамичное расширение Московского государства и укрепление политической власти.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исторических территориальных изменений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Ивана III с Софьей Палеолог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1472 году брак с византийской принцессой усилил международный статус Москвы и легитимизировал идею «Третьего Рима» как духовного наследника Византии.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герба с двуглавым орлом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 вырос в основной символ власти, объединяя византийские и русские традиции, иллюстрируя суверенитет Московии.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международных контактов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поддерживала дипломатические связи с папством, Священной Римской империей, Генуей и Венецией, что укрепляло её политические позиции в Европе.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союзы и международный престиж Московии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методы присоединения земель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способов объединения крупных русских княжеств с Москвой, охватывающий периоды и используемые методы.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присоединения отражают сочетание силы и дипломатии в процессе централизации государства.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Российского государства» Б.Н. Флоря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обеспечившие успех московской централизации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расположение Москвы способствовало контролю над важными торговыми путями и объединению Северо-Восточной Руси.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гибкость московских князей позволяла эффективно настраивать союзы и реагировать на внешние вызовы.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светской и церковной власти укреплял легитимность власти великого князя среди населения и знати.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служилых людей и максимальное вовлечение населения в систему управления обеспечивали устойчивость новой структуры.
</a:t>
            </a:r>
            <a:endParaRPr lang="en-US" sz="8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достижения Ивана III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437124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1478 г.: Окончательное присоединение Новгорода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Новгородский приход к Москве стал ключевым событием в объединении русских земель и расширении влияния великого князя.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14599" y="174387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1485 г.: Вхождение Твери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Тверского княжества укрепило центральную власть и снизило раздробленность Северо-Восточной Руси.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373099" y="23523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приказов и органов власти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Боярской Думы, Казны, Дворца и Челобитного приказа заложило основу эффективного государственного управления.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78224" y="31302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Формулирование самодержавной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утвердил концепцию великокняжеской самодержавной власти, подготовив почву для централизации и дальнейших реформ.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Боярской Думы в управлении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Боярская Дума в конце XV века представляла собой совещательный орган, объединяющий высших бояр и княжеских приближённых. Она влияла на принятие важных государственных решений, выступая связующим звеном между великим князем и управленческой элитой.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Дворца и Казны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управлял двором и хозяйственными вопросами, а Казна отвечала за сбор и хранение государственных доходов. Эти учреждения обеспечивали финансовую и административную основу для действий великого князя.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— специализированные ведомства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появились как новые органы управления, распределяя задачи по конкретным направлениям, например, Разрядный за военную организацию, Посольский за внешние связи и Разбойный за борьбу с преступностью. Это повысило эффективность государственного аппарата.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Московского государства: структура и функции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оформление централизации: Судебник 1497 года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стал первым единым сводом законов для всех земель Московского государства, закрепляя общие правовые нормы и цельную судебную систему.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 Юрьевом дне ограничивало свободу перехода крестьян и становилось основой для формирования крепостного права на Руси.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унификация укрепила власть великого князя через расширение административного аппарата и установление единых наказаний за преступления.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присоединения Новгорода к Москве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Новгорода в 1478 году ликвидировало важного оппонента московской гегемонии, что обеспечило полный контроль над северо-западными торговыми путями к Балтике. Это усилило экономическую мощь государства.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новгородской знати и ресурсов способствовало консолидации экономической базы Москвы. Упразднение вечевого строя дало возможность повысить доходы казны и укрепить централизованную власть.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удельной раздробленности и её 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Упразднение уделов привело к прекращению самостоятельного управления княжествами и передаче земель под контроль великого князя, что усилило вертикаль власти.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наследование уделов вне династии московского князя ограничил династические распри и предотвратил распад территории на мелкие владения.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экономической точки зрения интеграция регионов помогла унифицировать хозяйственные связи и создать основу для формирования единого русского государства.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Поместная система — основа сословной монархии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Поместная система предоставляла земельные наделы служилым людям за службу, что формировало лояльную московскому князю дворянскую знать.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ограничило влияние потомственной знати, создавая новый служилый слой, зависимый от великого князя и укрепляющий самодержавие.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способствовала централизации, так как поместья не передавались по наследству вне зависимости от главного правителя.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 поместья обеспечивали дворянство ресурсами, необходимыми для службы и поддержания военной мощи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монгольской зависимости: стояние на реке Угре 1480 года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ордынского владычества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Угре в 1480 году стало решающим моментом прекращения выплаты дани Золотой Орде. Московские войска под руководством Ивана III успешно предотвратили проникновение ордынских сил.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русского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ознаменовало политическую независимость Москвы и укрепление самодержавной власти, что значительно повысило национальное самосознание русских земель.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усмирения Твери укрепило власть великого князя, позволив сосредоточить управление и исключить альтернативные центры автономии.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Российского государства, Б. Н. Флори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1485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завершилось присоединение Твери, что стало важным шагом в укреплении центральной власти Московского государства.
</a:t>
            </a:r>
            <a:endParaRPr lang="en-US" sz="1454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централизации Руси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 способствовало расширению внутреннего рынка и стимулировало развитие торговли, что создало основу для экономического роста.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налоговой системы и введение копейки в 1535 году способствовали стандартизации денежных операций и финансовой стабильности.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ярмарок и урбанизация способствовали формированию новых экономических центров и росту городского населения.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языка и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привела к распространению московского варианта церковнославянского языка и усилению роли православия как объединяющего начала русских земель. Это способствовало формированию единой идентичности.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художественной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школа иконописи достигла расцвета с именем Андрея Рублёва, чьи произведения стали символом духовного единства и художественного совершенства эпохи.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образования среди знати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летописей и учебных заведений, повышалась грамотность дворянства, что укрепляло культурную связь между регионами и способствовало распространению общих норм поведения.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национальное единство в эпоху централизации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централизованного государства для развития России
</a:t>
            </a:r>
            <a:endParaRPr lang="en-US" sz="2679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централизованной России заложило фундамент для мощного самодержавия, экономического и культурного роста, способствовало преодолению раздробленности и развитию национального единства.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2026-05-11T12:07:40Z</dcterms:created>
  <dcterms:modified xsi:type="dcterms:W3CDTF">2026-05-11T12:07:40Z</dcterms:modified>
</cp:coreProperties>
</file>