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Межзвёздная среда: газ и пыль в Галактике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 пыль формируют невидимую ткань Млечного Пути.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межзвёздная среда важна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межзвёздное вещество крайне разрежено, именно оно задаёт условия для рождения звёзд, переноса вещества и химического обновления Галактики. Пыль и газ влияют на свет, температуру и состав облаков, меняя картину Млечного Пути во времени.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межзвёздного газа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 —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составляет около 90% атомов в межзвёздном газе. Он встречается и в атомарной форме, и в виде молекулы H2, особенно в холодных и плотных облаках.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гелия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Гелий — второй по распространённости элемент и важная часть общей массы газа. Он химически менее активен, но существенно влияет на физические свойства среды и её плотность.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в облаках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межзвёздном газе обнаружены CO, NH3, H2O, OH, CH4 и другие соединения. Их линии позволяют изучать температуру, движение и степень уплотнения облаков.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и тяжёлые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нейтральных атомов, в газе есть ионы, электроны и атомы тяжёлых элементов. Они участвуют в реакциях, из которых постепенно складывается сложная межзвёздная химия.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фазы межзвёздной среды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фазы сосуществуют в одной Галактике и переходят друг в друга под действием нагрева, охлаждения и ударных волн.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объём занимает разреженный горячий и тёплый газ, а самые плотные холодные области занимают малую долю, но определяют звездообразование.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учебным обзорам межзвёздной среды; доли приведены ориентировочно для наглядности.
</a:t>
            </a:r>
            <a:endParaRPr lang="en-US" sz="7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Межзвёздная пыль: состав, размеры и роль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Пылевые зёрна образованы силикатами и углеродистыми частицами. Такой состав делает их устойчивыми и позволяет им долго сохраняться в разреженной межзвёздной среде.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облаках на поверхности зёрен нарастают ледяные оболочки из воды, аммиака и других веществ. Они меняют свойства пыли и усиливают химическую активность.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размер частиц слишком мал для прямого наблюдения глазом и составляет доли микрона. Именно поэтому пыль заметна не сама по себе, а по её воздействию на свет.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Затемнение и покраснение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сильнее ослабляет короткие волны, чем длинные. Из-за этого далёкие объекты выглядят тусклее и краснее, а плотные облака становятся непрозрачными в видимом диапазоне.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670723"/>
            <a:ext cx="4865100" cy="21249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компонентов межзвёздной среды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типы газа и как пыль дополняет их свойства.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определяет массу и динамику среды, а пыль, несмотря на малую долю, заметно влияет на охлаждение и образование молекул.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классическим обзорам межзвёздной среды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73597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пополнения межзвёздной среды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ветры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и эволюционирующие звёзды непрерывно теряют вещество, выбрасывая в пространство газ и пыль. Так межзвёздная среда получает переработанный материал и новые химические элементы.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Планетарные туманности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поздних стадиях жизни звёзды малой и средней массы сбрасывают внешние оболочки. Этот материал возвращается в Галактику уже обогащённым продуктами внутреннего ядерного синтеза.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Взрывы сверхновых выбрасывают в пространство несколько масс Солнца вещества и создают ударные волны. Они обогащают среду тяжёлыми элементами и перемешивают межзвёздный газ.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звездообразования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районы рождения звёзд не изолированы: часть вещества уходит наружу из потоков, джетов и разрушающихся облаков. Это поддерживает постоянный обмен между звёздами и средой.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вещества в Галактике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непрерывное превращение газа и пыли под действием охлаждения, гравитации и звёздной эволюции.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температура помогает газу терять энергию, а затем гравитация собирает вещество в плотные области, где закладываются будущие звёзды и планетные системы.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значения для молекулярных облаков по учебным астрономическим обзорам
</a:t>
            </a:r>
            <a:endParaRPr lang="en-US" sz="70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10–20 K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 таких температурах вещество в облаках легче сжимается, и начинается формирование звёздных ядер.
</a:t>
            </a:r>
            <a:endParaRPr lang="en-US" sz="220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межзвёздная пыль изменяет свет звёзд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не только затемняет, но и искажает видимые цвета объектов, поэтому для точных наблюдений астрономы переходят к длинноволновым диапазонам.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длина волны, тем сильнее ослабление; именно поэтому пыль делает далёкие источники краснее и менее заметными в видимом свете.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зависимость по закону межзвёздного выцветания; данные приведены для учебной визуализации
</a:t>
            </a:r>
            <a:endParaRPr lang="en-US" sz="7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светящееся линиями водорода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рождаются яркие туманности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горячих молодых звёзд газ начинает светиться, потому что ультрафиолетовое излучение выбивает электроны из атомов водорода. Так возникают области H II — крупные, разреженные, но очень яркие участки, в которых небесный фон выглядит словно подсвеченным изнутри.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который выдают ионы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Эмиссионные туманности часто узнают по узким спектральным линиям Hα и O III. Эти линии показывают, какие элементы присутствуют в газе и насколько он нагрет, а на изображениях создают характерное сочетание красных и зеленовато-голубых оттенков.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недавнего звездообразования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облаке видны области H II, значит рядом уже появились массивные звёзды, прожившие совсем недолго по космическим меркам. Их излучение меняет окружающий газ, а сами туманности становятся своеобразными метками свежих звёздных «роддомов».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межзвёздную среду почти пустой по земным меркам, но именно здесь магнитные поля и турбулентность формируют облака и нити.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оценки плотности разреженной межзвёздной среды в учебной астрономии
</a:t>
            </a:r>
            <a:endParaRPr lang="en-US" sz="70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атом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объёме может приходиться на кубический сантиметр пространства в самых разреженных областях.
</a:t>
            </a:r>
            <a:endParaRPr lang="en-US" sz="22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диапазоны лучше всего «видят» межзвёздную среду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длины волн «открывают» разные компоненты: холодный газ, тёплую пыль, ионизованные области и следы мощных ударов.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диапазон не даёт полной картины сам по себе; только совместные наблюдения показывают структуру и физику среды.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стандартным астрономическим диагностическим диапазонам; учебное обобщение
</a:t>
            </a:r>
            <a:endParaRPr lang="en-US" sz="7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линия 21 см помогает читать Галактику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излучает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21 см возникает в атоме водорода при переходе между состояниями с разной ориентацией спинов. Она позволяет регистрировать холодный нейтральный газ даже там, где свет от звёзд почти не проходит.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спиральных рукавов
</a:t>
            </a:r>
            <a:pPr algn="l" indent="0" marL="0">
              <a:lnSpc>
                <a:spcPct val="115000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распределению сигнала на 21 см астрономы восстанавливают, где в Галактике сосредоточены газовые облака. Это особенно важно для изучения спиральных рукавов и крупных структур, скрытых пылью.
</a:t>
            </a:r>
            <a:endParaRPr lang="en-US" sz="1091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спектральной линии показывает, как облака газа движутся относительно наблюдателя. Так получают сведения о вращении Млечного Пути и о потоках вещества внутри него.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перед оптикой
</a:t>
            </a:r>
            <a:pPr algn="l" indent="0" marL="0">
              <a:lnSpc>
                <a:spcPct val="115000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видимом диапазоне пыль может почти полностью закрывать далёкие области, а радиоволны проходят значительно легче. Поэтому линия 21 см стала одним из главных инструментов картирования Галактики.
</a:t>
            </a:r>
            <a:endParaRPr lang="en-US" sz="10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 пыль: что и как сравнивают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этих компонентов разные масштабы, но совместная работа делает межзвёздную среду физически и химически активной.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определяет массу и динамику, а пыль непропорционально сильно влияет на охлаждение, поглощение света и образование молекул.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характеристики основных компонентов межзвёздной среды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рождаются молекулы на поверхности пыли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оболочка в темноте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холодном облаке пылевое зерно быстро покрывается тонкой ледяной оболочкой из замёрзших молекул воды, угарного газа и других соединений. На его поверхности атомы встречаются чаще, чем в газе, поэтому реакции идут эффективнее и устойчивее.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Микролаборатория для химии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зёрнах формируются молекулярный водород, вода и простые органические соединения. Пыль работает как крошечная лаборатория: она собирает частицы, удерживает их рядом и защищает от разрушительного ультрафиолета.
</a:t>
            </a:r>
            <a:endParaRPr lang="en-US" sz="13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холодного облака к новой звезде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типичную эволюцию участка межзвёздного облака при охлаждении, сжатии и дальнейшем гравитационном росте плотности.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межзвёздная среда важна для Галактики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звездообразования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 пыль определяют, насколько быстро облака остывают и сжимаются. От этого зависит, сколько новых звёзд появится в конкретной области Галактики и как долго процесс будет продолжаться.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и скрытые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поглощает свет в оптическом диапазоне, но переизлучает энергию в инфракрасном. Поэтому многие туманности и облака становятся заметны только при наблюдениях в более длинных волнах.
</a:t>
            </a:r>
            <a:endParaRPr lang="en-US" sz="1242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межзвёздной среды хранит следы предыдущих поколений звёзд. Тяжёлые элементы, выброшенные сверхновыми, позже входят в состав новых звёзд, планет и твёрдых тел.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рукавов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газа влияет на облик спиральных рукавов и на места концентрации вещества. По нему можно проследить, где в Галактике идёт активное накопление и переработка материи.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75" y="3015520"/>
            <a:ext cx="355200" cy="284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Радионаблюдения регистрируют линию водорода 21 см и молекулярные линии, включая CO. Они особенно полезны для холодного газа, который почти невидим в оптическом диапазоне.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обсерватории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приборы фиксируют излучение тёплой пыли и скрытых облаков. Это помогает находить области звездообразования и оценивать, как нагревается вещество внутри туманностей.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спектрографы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Спектрографы разделяют свет на линии и по ним определяют химический состав, температуру и скорость движения газа. Так получают не просто изображение, а физический «портрет» облака.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ALMA, Hubble и JWST дополняют друг друга, потому что каждый прибор видит свой слой информации. Вместе они дают цельную картину структуры, химии и динамики межзвёздной среды.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наблюдают межзвёздную среду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Межзвёздная среда — не фон, а действующий механизм Галактики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 пыль непрерывно перерабатывают вещество, соединяя смерть одних звёзд с рождением других. Именно в этой среде Млечный Путь сохраняет свою химическую память и обновляет будущее.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2026-05-29T17:18:47Z</dcterms:created>
  <dcterms:modified xsi:type="dcterms:W3CDTF">2026-05-29T17:18:47Z</dcterms:modified>
</cp:coreProperties>
</file>