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пропорциональность: как связаны величины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Увеличилась одна величина — пропорционально меняется другая.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прямая пропорциональность в 7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зависимость помогает решать задачи на покупки, движение и расход материалов. Она проста по форме, но важна для понимания многих школьных и жизненных расчетов.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проявляется одинаковый характер изменения величин: их отношение не меняется при ненулевых значениях.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одной величины другая тоже увеличивается вдвое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определения прямой пропорциональности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y = kx и смысл каждой буквы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x обозначает величину, которую можно выбирать или менять отдельно. Именно от неё зависит значение y, поэтому x называют независимой величиной.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величина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5 и x = 3, то y = 15. Если k = -2 и x = 4, то y = -8. Формула всегда строится на умножении.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k задаёт правило связи между величинами. Она показывает, во сколько раз меняется y при изменении x, и остаётся одинаковой для всех случаев.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 показывает результат изменения. Она изменяется вслед за x и принимает значения, которые получаются после умножения на постоянный коэффициент.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величина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значения при k = 2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значение получается без сложных вычислений: достаточно умножить x на 2. Это удобно для проверки закономерности в таблице.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одинаковый: при увеличении x на 1 значение y увеличивается на 2.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по формуле y = 2x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прямой пропорциональности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нулевом значении x получается y = 0. Это важный признак прямой пропорциональности: график такой зависимости всегда проходит через начало координат.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x = 0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удобно сравнивать значения, замечать повторяющийся множитель и проверять вычисления. Она делает правило связи между величинами наглядным и понятным.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таблица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отношение остаётся постоянным, таблица подтверждает формулу y = 3x. Это помогает быстро увидеть правильный тип зависимости без построения графика.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закономерности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значений x = 1, 2 и 4 получаем y = 3, 6 и 12. Во всех этих случаях отношение y/x одинаково и равно трём.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Ненулевые пары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является ли зависимость прямой пропорциональностью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формуле, таблице значений и графику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1272" y="1245225"/>
            <a:ext cx="3123456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прямой пропорциональности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обязательно проходит через точку (0; 0). Если график не начинается в этой точке, перед нами уже другая зависимость, а не прямая пропорциональность.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k, тем сильнее наклон прямой. Это значит, что y изменяется быстрее, и зависимость становится заметнее на графике.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Крутизна наклона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такой зависимости всегда получается прямой. Это делает его удобным для чтения: по двум точкам можно быстро представить весь рисунок зависимости.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коэффициенте прямая поднимается слева направо. При отрицательном — опускается. Знак показывает направление, в котором меняется зависимая величина.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знака k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жизненных примеров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ситуациях одна величина изменяется в том же числе раз, что и другая. Это помогает узнавать прямую пропорциональность в жизни и в задачах.
</a:t>
            </a:r>
            <a:endParaRPr lang="en-US" sz="1336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постоянен, зависимость является прямой пропорциональностью и легко описывается формулой y = kx.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прямой пропорциональности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время при постоянной скорости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час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едет со скоростью 12 км/ч и за первый час проходит 12 км. Это начальное значение помогает увидеть правило изменения пути.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часа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два часа путь удваивается и составляет 24 км. При неизменной скорости увеличение времени сразу отражается на расстоянии.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часа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три часа велосипедист проезжает 36 км. Значения растут равномерно, потому что скорость не меняется.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прямо пропорционален времени, а коэффициентом пропорциональности является скорость. Такая модель работает только при постоянной скорости движения.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покупки и количество товара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цена одной тетради не меняется, то стоимость всей покупки зависит только от количества купленных тетрадей. Именно постоянная цена делает зависимость прямой пропорциональностью.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 единицу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коэффициентом пропорциональности служит цена одной единицы товара. Он показывает, сколько рублей приходится на одну тетрадь, ручку, килограмм или другой товар.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пропорции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тетрадь стоит 18 рублей, значит две стоят 36 рублей, пять — 90 рублей, а десять — 180 рублей. При каждом увеличении количества стоимость растёт одинаково по закону пропорции.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расчёта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зависимость помогает быстро считать расходы в магазине и проверять, хватает ли денег на покупку. Достаточно узнать цену за одну вещь и умножить её на количество.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шаг роста при y = 4x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значение увеличивается на 4, поэтому столбцы растут равномерно и без скачков. Это удобно для быстрого сравнения результатов.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постоянный шаг роста: при увеличении x на 1 значение y каждый раз прибавляет 4.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формуле y = 4x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зависимость не является прямой пропорциональностью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не проходит через точку (0; 0), зависимость нельзя считать прямой пропорциональностью. Для такой модели обязательны нулевые значения обеих величин при x = 0.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нулевое начало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Сотовая связь с фиксированной платой, такси с посадкой и цена товара с наценкой — это не прямые пропорции. Здесь к переменной величине добавляется постоянная часть.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вида y = kx + b не подходят, если b не равно 0. Постоянная доплата, абонентская плата или посадочный тариф нарушают условие прямой пропорции.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доплата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прямой пропорциональности отношение y/x остаётся постоянным. Если оно становится разным для разных ненулевых значений x, значит, зависимость устроена иначе и требует другой формулы.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отношение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 прямую пропорциональность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зависимостью вида y = kx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879703"/>
            <a:ext cx="4417500" cy="8055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таблице найти коэффициент пропорциональности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легко увидеть, что отношение y к x одинаково для всех ненулевых значений. Это позволяет быстро найти коэффициент пропорциональности.
</a:t>
            </a:r>
            <a:endParaRPr lang="en-US" sz="143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ненулевых пар y/x = 7, значит, коэффициент пропорциональности k равен 7, а формула имеет вид y = 7x.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 таблице значений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проверке зависимости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вывод по одной паре чисел: совпадение может быть случайным. Чтобы проверить прямую пропорциональность, нужно сравнить несколько значений и убедиться в постоянстве отношения.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значений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вывод получается только тогда, когда совпадают формула, отношение y/x и вид графика. Если хотя бы один признак не выполняется, зависимость нужно пересмотреть.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всем признакам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отношения y/x нужно помнить, что x = 0 не подходит для такой проверки. Деление на ноль невозможно, поэтому используют только ненулевые значения.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значение x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формуле есть добавление постоянного числа, например y = 3x + 2, это уже не прямая пропорциональность. Даже похожий вид записи не должен вводить в заблуждение.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прибавка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 отрицательный коэффициент k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зависимости линейны и проходят через начало координат, но направление наклона у них разное. Это помогает быстро определить знак коэффициента.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k задаёт рост вправо, отрицательный — убывание. Чем больше |k|, тем сильнее наклон прямой.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формулам y = 2x и y = -2x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прямая пропорциональность в жизни и учебе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путь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равномерном движении прямая пропорциональность связывает время и путь. Это удобно для расчёта расстояния, если скорость остаётся постоянной.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задачи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помогает решать уравнения, находить неизвестные значения и проверять таблицы. Она учит связывать формулу, вычисления и смысл результата без лишних действий.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измерения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и бытовых расчётах такая зависимость встречается при расходе материалов, объёме работы и других величинах. Она помогает описывать реальные процессы простыми формулами.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расходы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её помощью легко считать стоимость товаров, количество упаковок или общий расход денег. Если известна цена одной единицы, можно быстро определить итоговую сумму покупки.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прямой пропорциональности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вместе позволяют уверенно распознавать прямую пропорциональность в формулах, таблицах и на графиках.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формула имеет вид y = kx, график проходит через начало координат, а отношение y/x не меняется, зависимость является прямой пропорциональностью.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определения прямой пропорциональности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пропорциональность: видеть связь и быстро считать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узнавать прямую пропорциональность по формуле, таблице и графику. Это помогает уверенно решать задачи о покупке, движении и расходе, а также проверять ответы на здравый смысл.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2026-05-29T09:54:17Z</dcterms:created>
  <dcterms:modified xsi:type="dcterms:W3CDTF">2026-05-29T09:54:17Z</dcterms:modified>
</cp:coreProperties>
</file>