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Общность характеристик планет-гигантов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внешние планеты связаны общими физическими законами.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рассматривают как единую группу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 Нептун сформировались за снеговой линией, где лёд и летучие вещества накапливались особенно эффективно. Поэтому у них есть общие черты строения, но различия в массе и составе заметно меняют облик каждой планеты.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2612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2313" y="1501579"/>
            <a:ext cx="220800" cy="2523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2000" y="1501579"/>
            <a:ext cx="220800" cy="2523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внешних планет Солнечной системы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69355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признак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9355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размеры, низкая плотность и мощные атмосферы объединяют их в особую категорию, удобную для сравнительного изучения происхождения и эволюции планет.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482525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в системе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482525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четыре планеты находятся за поясом астероидов и значительно дальше от Солнца, чем планеты земной группы, поэтому получают намного меньше света и тепла.
</a:t>
            </a:r>
            <a:endParaRPr lang="en-US" sz="1146" dirty="0"/>
          </a:p>
        </p:txBody>
      </p:sp>
      <p:sp>
        <p:nvSpPr>
          <p:cNvPr id="17" name="Text 6"/>
          <p:cNvSpPr txBox="1"/>
          <p:nvPr/>
        </p:nvSpPr>
        <p:spPr>
          <a:xfrm>
            <a:off x="27149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27149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планеты называют ледяными гигантами, потому что в их составе особенно велика доля воды, аммиака и метана, связанных с холодными внешними областями Солнечной системы.
</a:t>
            </a:r>
            <a:endParaRPr lang="en-US" sz="1098" dirty="0"/>
          </a:p>
        </p:txBody>
      </p:sp>
      <p:sp>
        <p:nvSpPr>
          <p:cNvPr id="19" name="Text 8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 Сатурн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планеты относят к газовым гигантам: их объём в основном образован водородом и гелием, а внутренние слои переходят в состояния, недоступные для земных условий.
</a:t>
            </a:r>
            <a:endParaRPr lang="en-US" sz="11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параметров планет-гигантов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показывают, насколько крупнее и легче по плотности внешние планеты по сравнению с Землёй.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огромных размерах средняя плотность у планет-гигантов остаётся сравнительно низкой, что указывает на преобладание лёгких веществ и отсутствие земноподобной поверхности.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астрономические данные о планетах Солнечной системы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1242" y="1015300"/>
            <a:ext cx="2561915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строение планет-гигантов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ядро
</a:t>
            </a:r>
            <a:pPr algn="l" indent="0" marL="0">
              <a:lnSpc>
                <a:spcPct val="100000"/>
              </a:lnSpc>
              <a:buNone/>
            </a:pPr>
            <a:r>
              <a:rPr lang="en-US" sz="51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планет-гигантов располагается сравнительно компактное ядро из тяжёлого вещества, вокруг которого концентрируются основные массы планеты и начинаются глубокие внутренние слои.
</a:t>
            </a:r>
            <a:endParaRPr lang="en-US" sz="1107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Экзотические состояния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ростом давления и температуры обычные материалы ведут себя необычно: водород может переходить в металлическое состояние, а ледяные компоненты — в плотные смеси с иными свойствами.
</a:t>
            </a:r>
            <a:endParaRPr lang="en-US" sz="1028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Газовые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Юпитера и Сатурна главные внешние слои состоят из водорода и гелия, поэтому их атмосферы очень протяжённые, а переход к глубинным слоям происходит постепенно.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гиганты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Урана и Нептуна больше доля воды, аммиака и метана, образующих толстую мантию. Именно она отличает их внутреннее строение от двух крупнейших планет.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атмосфер планет-гигантов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показывает, что у внешних планет химический состав атмосферы меняется от водородно-гелиевого к более метансодержащему.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и Нептун заметно отличаются по содержанию метана, а это влияет на цвет, прозрачность атмосферы и тепловой режим.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общим данным о составе атмосфер планет-гигантов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1,33 г/см³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средняя плотность Юпитера, показывающая, что планеты-гиганты состоят преимущественно из лёгких веществ и не имеют чёткой твёрдой поверхности.
</a:t>
            </a:r>
            <a:endParaRPr lang="en-US" sz="1468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плотность указывает на преобладание газа и льдов. По мере углубления растут давление и температура, поэтому привычная поверхность здесь не формируется.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астрономические данные о Юпитере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формировались планеты-гиганты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общую схему роста внешних планет в холодной части протопланетного диска.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вращение и сплюснутая форма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сутки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вращаются значительно быстрее Земли, поэтому смена дня и ночи у них происходит очень быстро. Это влияет на форму, распределение ветров и структуру атмосферных потоков.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динамикой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вращение усиливает атмосферную циркуляцию и помогает сохранять устойчивые пояса облаков. Поэтому форма планет напрямую связана с их внутренней динамикой и движением газов.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Сжатие у полюсов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быстрого вращения экваториальная область слегка раздувается, а полярные зоны становятся более сжатыми. В результате планета приобретает заметно сплюснутую, а не идеальную сферическую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полосы, штормы и ветры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Юпитере и Сатурне облака выстраиваются в чередующиеся светлые и тёмные полосы. Эти пояса возникают из-за мощной циркуляции атмосферы и устойчивых ветров, которые переносят вещества на огромные расстояния. Структура полос меняется, но общий рисунок сохраняется очень долго.
</a:t>
            </a:r>
            <a:endParaRPr lang="en-US" sz="785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Пояса, которые не исчезают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известен гигантским вихрем, который наблюдают уже несколько столетий. Это антициклон, по размерам превышающий Землю, и он остаётся одним из самых впечатляющих примеров долговременной атмосферной устойчивости в Солнечной системе.
</a:t>
            </a:r>
            <a:endParaRPr lang="en-US" sz="86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Красное Пятно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Нептуне регистрируют одни из самых быстрых ветров среди планет Солнечной системы. При слабом солнечном освещении атмосфера всё равно демонстрирует высокую подвижность, крупные вихри и резкие контрасты, что делает внешний облик планеты особенно динамичным.
</a:t>
            </a:r>
            <a:endParaRPr lang="en-US" sz="79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ветры Нептуна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планет-гигантов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планет-гигантов связаны с внутренним строением и движением проводящих слоёв вещества в глубине планеты.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заметно превосходит остальные планеты, а у Урана и Нептуна магнитные поля сложнее из-за сильного наклона осей.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миссий Voyager, Galileo, Cassini и обзоры NASA Planetary Fact Sheet; относительная шкала для сравнения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3875" y="1498325"/>
            <a:ext cx="267600" cy="26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37313" y="1484375"/>
            <a:ext cx="221625" cy="29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99475" y="1498325"/>
            <a:ext cx="267600" cy="26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619" y="1484375"/>
            <a:ext cx="258563" cy="295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колец планет-гигантов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70574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Роша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Кольца удерживаются в зоне, где приливные силы не дают частицам слиться в один спутник. Поэтому вещество долго сохраняется в виде разреженной кольцевой структуры.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75790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разного размера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колец входят не только льдинки, но и пыль, а также мелкие каменные частицы. Размеры элементов сильно различаются, что влияет на прозрачность и цвет системы.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2543050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кольцах не образуют неподвижный диск: они непрерывно сталкиваются, рассеиваются и перераспределяются под действием гравитации планеты и соседних спутников.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308675" y="2161050"/>
            <a:ext cx="18069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колец у внешних планет составляют частицы водяного льда. Они хорошо отражают солнечный свет, поэтому кольца Сатурна особенно яркие и заметные даже в небольшие телескопы.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170232"/>
            <a:ext cx="4007700" cy="1597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 планет-гигантов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известных спутников у внешних планет различается, но у всех систем есть крупные и геологически интересные тела.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 Юпитер обладают наиболее многочисленными системами, а крупнейшие спутники представляют самостоятельные объекты для изучения.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Fact Sheet; данные по известным спутникам на 2024 год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внешние планеты холодные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солнечный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планета от Солнца, тем меньше энергии она получает. Из-за этого внешние области Солнечной системы остаются холодными, а климатические процессы развиваются медленнее и слабее.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5002950" y="165575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следствие расстояния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Удалённость от Солнца объединяет внешние планеты в единую группу: их поверхность и атмосферы формировались в условиях дефицита света, тепла и испарения лёгких веществ.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0300" y="35069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вещества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температуры позволяют метану, аммиаку и воде дольше сохраняться в атмосферах и недрах. Поэтому за снеговой линией легче накапливались лёд и другие летучие соединения.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ледяных гиганта внешней области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 выделяется необычным наклоном оси вращения и спокойной, бледно-голубой окраской. Его атмосфера содержит метан, который поглощает красный свет, а под ней скрывается толстая ледяная мантия, богатая водой, аммиаком и метаном.
</a:t>
            </a:r>
            <a:endParaRPr lang="en-US" sz="806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Уран: планета, лежащая почти «на боку»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 выглядит похожим на Уран, но заметно активнее: в его атмосфере наблюдаются сильные ветры и более выраженная динамика облаков. Глубже располагаются тяжёлые летучие вещества, а голубой оттенок усиливается присутствием метана.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Нептун: холодный мир с бурной атмосферой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энергия, получаемая планетами-гигантами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потока света влияет не только на нагрев, но и на видимость облаков, скорость испарения и устойчивость летучих веществ.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удалением от Солнца энергетический дефицит резко возрастает, поэтому климат внешних планет определяется холодом, а не солнечным нагревом.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Проверочные оценки по закону обратных квадратов расстояния; данные согласуются с NASA Planetary Fact Sheet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480550"/>
            <a:ext cx="220800" cy="29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как фактор организации внешней области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малых тел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притяжение делает планеты-гиганты естественными центрами захвата. Ледяные объекты, оказавшиеся рядом, могут перейти на временную или постоянную орбиту вокруг планеты.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Орбитальные резонансы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гигантов выстраивает движения малых тел в резонансы. Это помогает поддерживать кольца, направлять орбиты спутников и перераспределять вещество в окрестностях планеты.
</a:t>
            </a:r>
            <a:endParaRPr lang="en-US" sz="979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масса планет-гигантов позволяет удерживать десятки и сотни спутников. Их орбиты образуют устойчивые системы, где заметно влияние приливных сил и резонансов.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общие свойства планет-гигантов связаны между собой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физическую цепочку, объясняющую сходство внешних планет Солнечной системы.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сравнивать планеты-гиганты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внешних планет позволяет использовать единые физические модели для объяснения их строения, происхождения и последующей эволюции без лишних предположений.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различий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массе, составе и температуре помогают точнее понять, какие факторы сильнее влияют на атмосферу, внутреннее тепло и динамику облаков.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Естественная лаборатория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 дают возможность изучать газы, льды, магнитные поля и вихри в условиях, которые невозможно воспроизвести на Земле в полном объёме.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остальной системой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влияние распространяется на спутники, кольца и малые тела, поэтому изучение гигантов помогает понять устройство всей внешней области Солнечной системы.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Юпитер, Сатурн, Уран и Нептун объединяют общие черты, но каждая планета по-своему отражает условия формирования, состав и последующую эволюцию во внешней части Солнечной 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Планеты-гиганты: единый класс с разной историей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2026-05-29T17:35:39Z</dcterms:created>
  <dcterms:modified xsi:type="dcterms:W3CDTF">2026-05-29T17:35:39Z</dcterms:modified>
</cp:coreProperties>
</file>