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«Уроки французского» Валентина Распутина: уроки доброты и взросления
</a:t>
            </a:r>
            <a:endParaRPr lang="en-US" sz="2769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голоде, достоинстве и силе человеческой доброты.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 написал «Уроки французского» в 1973 году, опираясь на собственные детские впечатления. Действие отнесено к послевоенным годам, когда бедность, нехватка еды и разлука с семьей были обычной реальностью для многих школьников.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повесть и почему она звучит так правдиво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комната и скудный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живет вдали от дома, в тесном и холодном жилье, где особенно остро чувствуется нехватка тепла и уюта. Каждая мелочь — от еды до одежды — напоминает о бедности послевоенных лет и одиночестве ребенка.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Районный центр как место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в районном центре требует от мальчика самостоятельности и постоянной экономии. Здесь он сталкивается не только со школьными трудностями, но и с чужим, более жестким миром, где нужно самому заботиться о себе.
</a:t>
            </a:r>
            <a:endParaRPr lang="en-US" sz="94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сибирская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школа, редкие посылки и зимний пейзаж создают ощущение замкнутого, неприветливого мира. На этом фоне особенно заметно, как сильно характер героя формируют нехватка, терпение и ежедневная борьба за выживание.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глубинка: пространство, где взрослеет герой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повести и его внутренний характер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приезжает учиться в районный центр совсем один. Он рано привыкает рассчитывать только на себя, терпеть неудобства и скрывать, насколько тяжело ему живется.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делает его осторожным и экономным: он бережет каждый рубль, не просит лишнего и старается не показывать слабость. Даже помощь он принимает с трудом.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внешней замкнутости герой остается гордым и честным. Ему важно не выглядеть жалким перед другими, поэтому любое унижение он переживает особенно остро.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925" y="2477750"/>
            <a:ext cx="273324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покажем, как герои влияют на развитие сюжета и главную мысль произведения.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столкновение этих персонажей раскрываются доброта, детская жестокость и выбор между правилом и состраданием.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Распутин, повесть «Уроки французского»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их роль в повести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постоянного голода: мальчику нужно добывать деньги на молоко и еду, иначе он просто не сможет нормально учиться и жить.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просьба о помощи кажется ему унизительной. Он болезненно воспринимает жалость и старается сохранить чувство собственного достоинства даже в самой трудной ситуации.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Михайловна понимает эту внутреннюю борьбу. Поэтому она помогает так, чтобы поддержать ученика и не задеть его гордость.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конфликт: голод и достоинство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цепочка повести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в повести В. Распутина «Уроки французского»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25900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Михайловна как образ учителя
</a:t>
            </a:r>
            <a:endParaRPr lang="en-US" sz="2162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хорошо знает свой предмет и умеет вести уроки так, чтобы ученик чувствовал не страх, а интерес и уважение.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Деликатная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Михайловна старается поддержать ребенка незаметно и тактично, чтобы он не почувствовал себя униженным или беспомощным.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готова нарушить привычные рамки ради живого человеческого участия. В этом проявляется ее нравственная сила и личная ответственность.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 замечает, что мальчик голодает, и понимает: простых замечаний недостаточно. Ей важно помочь по-настоящему, а не формально.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тесно связаны между собой и раскрываются через школьную и бытовую жизнь героя.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выходит милосердие: именно оно меняет судьбу мальчика и придает истории нравственный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Распутин, «Уроки французского»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остается без привычной поддержки семьи и быстро понимает, что деньги на еду нужно искать самому.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начинает играть в «чику», потому что это единственный способ достать деньги на молоко и хотя бы немного ослабить голод.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 стыд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приносит не только надежду на выигрыш, но и опасность, унижение, зависимость от случая и чужих правил.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 для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эпизод приводит к тайной помощи Лидии Михайловны и становится важной частью нравственного урока повести.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«чику» как деталь послевоенной жизни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знак другого мира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в повести связан не только со школой, но и с миром культуры, который кажется далёким от бедной деревенской жизни. Для мальчика он открывает новую, почти недостижимую реальность.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как урок жизни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подчёркивает, что знание и доброта идут рядом. Уроки французского становятся не просто учебным предметом, а знаком надежды, внимания и человеческого тепла.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повести важен французский язык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ведётся от первого лица, поэтому история звучит как живое воспоминание взрослого человека о собственном детстве и передаёт его личную оценку пережитого.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опирается на точные бытовые детали: холод, скудную еду, бедную одежду, тесное жильё. Эти подробности делают картину послевоенной жизни особенно достоверной.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 повести простые и естественные, без искусственной книжности. Благодаря этому герои говорят так, как говорят обычные люди, а их характеры раскрываются через речь.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не только события, но и внутреннее состояние героя. Читатель видит стыд, гордость, одиночество и благодарность, а не просто последовательность эпизодов.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повести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1380" y="1771425"/>
            <a:ext cx="3739639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эпизоды раскрывают взросление героя и главную нравственную идею повести.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выстроены так, что бытовые трудности постепенно приводят к нравственному открытию: именно доброта взрослого человека меняет внутренний мир ребёнка.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 «Уроки французского»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яблоки — две простые детали, которые в повести получают особый смысл. Через них Распутин показывает, как забота помогает ребёнку выстоять и не потерять человеческое достоинство.
</a:t>
            </a:r>
            <a:endParaRPr lang="en-US" sz="1267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предмета превращаются в символы спасения и благодарности.
</a:t>
            </a:r>
            <a:endParaRPr lang="en-US" sz="1484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 «Уроки французского»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Лидии Михайловны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повести В. Распутина «Уроки французского»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9120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91200"/>
            <a:ext cx="438000" cy="35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сострадании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замечать чужую беду и помогать так, чтобы не унизить человека. Для подростков это важный пример настоящей, уважительной поддержки.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достоинстве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хочет выглядеть жалким и старается сам справляться с трудностями. Текст помогает понять ценность внутренней стойкости и уважения к себе.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отношениях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показаны давление сверстников, неловкость, одиночество и доверие. Эти ситуации близки школьникам и легко узнаются в реальной жизни.
</a:t>
            </a:r>
            <a:endParaRPr lang="en-US" sz="1225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нравственном 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правильный поступок оценивается не только по школьным правилам. Иногда важнее человеческий смысл, чем формальное соблюдение порядка.
</a:t>
            </a:r>
            <a:endParaRPr lang="en-US" sz="1253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произведение изучают в 8 классе
</a:t>
            </a:r>
            <a:endParaRPr lang="en-US" sz="29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переход от замкнутости к доверию после того, как мальчик понимает искренность помощи учительницы.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проявляется забота Лидии Михайловны, тем быстрее герой преодолевает одиночество и внутреннюю закрытость.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 «Уроки французского»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отношений героя с людьми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и его смысл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Лидии Михайловны из школы становится не поражением, а итогом её смелого нравственного выбора. Она ставит человечность выше формальных запретов.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этот финал означает не конец, а начало благодарной памяти. Он понимает, что доброе отношение может остаться с человеком на всю жизнь.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рассказчик оценивает события детства уже с высоты прожитых лет. Поэтому финал звучит тихо, но очень сильно: он говорит о том, как не забывается настоящее добро.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взрослого рассказчика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построена как воспоминание человека, который уже многое понял и сумел осмыслить своё детство. Поэтому каждый эпизод звучит не только как событие, но и как вывод.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 в композиции повести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соединяет прошлое и настоящее. Память о школе, тетради, парте и письмах помогает почувствовать, что благодарность и добро не исчезают со временем.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как нравственный опыт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повести «Уроки французского»
</a:t>
            </a:r>
            <a:endParaRPr lang="en-US" sz="3217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Распутина показывает, что доброта способна поддержать человека в бедности, голоде и одиночестве. Настоящий урок здесь — это урок сострадания, уважения и благодарной памяти.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2026-05-19T04:33:46Z</dcterms:created>
  <dcterms:modified xsi:type="dcterms:W3CDTF">2026-05-19T04:33:46Z</dcterms:modified>
</cp:coreProperties>
</file>