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человека, география и эволюция
</a:t>
            </a:r>
            <a:endParaRPr lang="en-US" sz="289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Тело, среда и эволюция: как устроена жизнь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как работает тело человека, почему условия жизни зависят от места на Земле и какие факты доказывают развитие живого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 разберём, как устроен организм человека: от клеток и тканей до органов и систем. Это покажет, почему тело работает как единое целое.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посмотрим, как географическое положение влияет на климат, питание, здоровье и привычный образ жизни людей в разных районах мира.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рассмотрим, какие факты подтверждают эволюцию: ископаемые остатки, сходство строения организмов и другие научные доказательства.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эти темы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как система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человека устроен как согласованная система: каждая часть выполняет свою работу, но результат зависит от взаимодействия всех органов и процессов.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влияет на то, как люди живут, что едят, как одеваются и какие навыки помогают им приспосабливаться к местным условиям.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жизни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объясняет, почему живые организмы изменялись со временем и почему у разных видов можно найти общие черты строения и развития.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целого организма к его более простым уровням строения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700" cy="76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системы органов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29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система защищает тело от повреждений, потери влаги и проникновения микробов. Кожа также участвует в поддержании температуры и помогает чувствовать прикосновения.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527851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придаёт телу форму, обеспечивает движение и защищает внутренние органы. Кости и мышцы работают вместе, поэтому человек может ходить, бегать и поднимать предметы.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6361574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Пищеварительная, дыхательная и кровеносная системы обеспечивают организм веществами и энергией. Они доставляют питательные вещества и кислород к клеткам, где происходит работа тела.
</a:t>
            </a:r>
            <a:endParaRPr lang="en-US" sz="1186" dirty="0"/>
          </a:p>
        </p:txBody>
      </p:sp>
      <p:sp>
        <p:nvSpPr>
          <p:cNvPr id="14" name="Text 5"/>
          <p:cNvSpPr txBox="1"/>
          <p:nvPr/>
        </p:nvSpPr>
        <p:spPr>
          <a:xfrm>
            <a:off x="694129" y="247580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эндокринная системы управляют работой органов и координируют реакции организма. Благодаря им человек быстро отвечает на изменения и сохраняет внутреннее равновесие.
</a:t>
            </a:r>
            <a:endParaRPr lang="en-US" sz="1186" dirty="0"/>
          </a:p>
        </p:txBody>
      </p:sp>
      <p:sp>
        <p:nvSpPr>
          <p:cNvPr id="15" name="Text 6"/>
          <p:cNvSpPr txBox="1"/>
          <p:nvPr/>
        </p:nvSpPr>
        <p:spPr>
          <a:xfrm>
            <a:off x="3527851" y="247580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очищение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и мочевыделительная системы помогают защищать организм и удалять лишние вещества. Их работа важна для сохранения здоровья и устойчивости внутренней среды.
</a:t>
            </a:r>
            <a:endParaRPr lang="en-US" sz="11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 ткани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57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это самая маленькая живая единица. Она получает вещества, использует их для жизни, растёт, делится и передаёт признаки при образовании новых клеток.
</a:t>
            </a:r>
            <a:endParaRPr lang="en-US" sz="1253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объединяют похожие клетки, которые выполняют общее дело. Например, мышечная ткань сокращается, нервная передаёт сигналы, а эпителиальная покрывает поверхности и защищает их.
</a:t>
            </a:r>
            <a:endParaRPr lang="en-US" sz="1186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уровней
</a:t>
            </a:r>
            <a:pPr algn="l" indent="0" marL="0">
              <a:lnSpc>
                <a:spcPct val="100000"/>
              </a:lnSpc>
              <a:buNone/>
            </a:pPr>
            <a:r>
              <a:rPr lang="en-US" sz="5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тканей образуются органы, а из органов — системы органов. Такое строение позволяет организму работать согласованно, а не как набор отдельных частей.
</a:t>
            </a:r>
            <a:endParaRPr lang="en-US" sz="124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и обмен веществ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пищеварения и поступления веществ в кровь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газообмен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и обмен газов в дыхательной системе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 и защита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как насос и постоянно продвигает кровь по сосудам. Благодаря этому клетки получают кислород и питательные вещества, а продукты обмена быстрее удаляются.
</a:t>
            </a:r>
            <a:endParaRPr lang="en-US" sz="1399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теле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не только кислород, но и тепло по всему организму. Это помогает поддерживать нужную температуру и равномерно снабжать органы всем необходимым.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уносят кровь от сердца, вены возвращают её обратно, а капилляры соединяют самые мелкие участки тела. Именно здесь происходит основной обмен веществ между кровью и клетками.
</a:t>
            </a:r>
            <a:endParaRPr lang="en-US" sz="1399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распознаёт опасные микробы и защищает организм от инфекций. Она действует постоянно, даже когда человек не замечает этой работы.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ощущения к ответу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информация из внешней среды проходит через органы чувств, нервные пути и мозг к исполнительным органам.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опорно-двигательная система
</a:t>
            </a:r>
            <a:endParaRPr lang="en-US" sz="2766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образует прочный каркас тела, задаёт его форму и удерживает внутренние органы на месте. Благодаря костям человек может сохранять вертикальное положение и переносить нагрузку.
</a:t>
            </a:r>
            <a:endParaRPr lang="en-US" sz="1281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соединения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соединяют кости и делают движения возможными в разных направлениях. Их работа особенно важна при ходьбе, беге, письме и других точных действиях.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поза
</a:t>
            </a:r>
            <a:pPr algn="l" indent="0" marL="0">
              <a:lnSpc>
                <a:spcPct val="100000"/>
              </a:lnSpc>
              <a:buNone/>
            </a:pPr>
            <a:r>
              <a:rPr lang="en-US" sz="6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сокращаются и тянут кости, поэтому движение всегда происходит за счёт согласованной работы мышц и скелета. Без этого человек не смог бы ни двигаться, ни удерживать позу.
</a:t>
            </a:r>
            <a:endParaRPr lang="en-US" sz="1359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также защищает мозг, сердце, лёгкие и другие жизненно важные органы. Кроме того, она помогает выполнять бытовые действия — от подъёма предметов до сохранения равновесия.
</a:t>
            </a:r>
            <a:endParaRPr lang="en-US" sz="12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гормонов действие медленнее, чем у нервных импульсов, зато оно дольше сохраняется и влияет на весь организм.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биологии: раздел о гормонах и биоритмах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гормональные процессы подстраиваются под суточный ритм.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8219" y="1611950"/>
            <a:ext cx="155513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624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температура, количество воды или состав солей меняются, организм включает защитные механизмы. Потение, дрожь и изменение работы сосудов помогают удерживать внутреннюю среду в безопасных пределах.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баланс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клеткам постоянно, поэтому организм регулирует её потери и поступление. Чувство жажды, работа почек и режим питья помогают не допустить обезвоживания.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нагрузок тело расходует энергию, а затем восстанавливает силы. Сон, отдых и питание поддерживают устойчивую работу мозга, мышц и внутренних органов.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 — это не разовая реакция, а постоянная подстройка к условиям жизни. Благодаря ей человек может нормально существовать в разных климатах и режимах дня.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сохраняет равновесие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влияет на людей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живёт не в одинаковых условиях, а в конкретной природной среде. Уже это задаёт разные требования к одежде, жилью, воде и пище.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рельеф влияют на распорядок дня и способы труда. В одних местах важны защита от холода, в других — от жары, засухи или горной высоты.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ресурсов меняет питание и занятия людей. Там, где удобны поля, развиваются земледелие; где много пастбищ, — скотоводство; у моря — торговля и рыболовство.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такие различия формируют особый образ жизни и культурные привычки. Поэтому география помогает понять, почему люди по-разному приспосабливаются к окружающему миру.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и рацион влияют на организм
</a:t>
            </a:r>
            <a:endParaRPr lang="en-US" sz="2892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Холодный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холоде организм тратит больше энергии на сохранение тепла. Поэтому важны тёплая одежда, калорийная пища и активность, которая помогает поддерживать нормальную температуру тела.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Жаркий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жарком климате главная задача — не перегреться и не потерять слишком много воды. Для этого нужны тень, питьевой режим, лёгкая одежда и разумное распределение нагрузок.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Питание и 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питания влияет на рост, работоспособность и развитие. Недостаток белка, железа, йода и витаминов может ослаблять организм, поэтому сбалансированный рацион особенно важен в детстве.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652584"/>
            <a:ext cx="4876200" cy="1728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и занятия людей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 формировали разные занятия и способы жизни людей. Таблица показывает, как география влияла на хозяйство и передвижение населения.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определяет, какие виды труда становятся удобными и как люди приспосабливаются к окружающей среде.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«География населения и хозяйства»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эволюция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3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передаёт признаки от родителей потомкам. Благодаря ей сохраняются общие особенности вида, а изменения не исчезают сразу, а могут переходить в новые поколения.
</a:t>
            </a:r>
            <a:endParaRPr lang="en-US" sz="1262" dirty="0"/>
          </a:p>
        </p:txBody>
      </p:sp>
      <p:sp>
        <p:nvSpPr>
          <p:cNvPr id="11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63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сохраняет те признаки, которые помогают выживать и оставлять потомство. Менее удачные признаки встречаются реже, если среда делает их невыгодными.
</a:t>
            </a:r>
            <a:endParaRPr lang="en-US" sz="1262" dirty="0"/>
          </a:p>
        </p:txBody>
      </p:sp>
      <p:sp>
        <p:nvSpPr>
          <p:cNvPr id="12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особями
</a:t>
            </a:r>
            <a:pPr algn="l" indent="0" marL="0">
              <a:lnSpc>
                <a:spcPct val="100000"/>
              </a:lnSpc>
              <a:buNone/>
            </a:pPr>
            <a:r>
              <a:rPr lang="en-US" sz="63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создаёт различия между особями одного вида. Именно поэтому у организмов появляются признаки, которые могут оказаться полезными в новых условиях жизни.
</a:t>
            </a:r>
            <a:endParaRPr lang="en-US" sz="1262" dirty="0"/>
          </a:p>
        </p:txBody>
      </p:sp>
      <p:sp>
        <p:nvSpPr>
          <p:cNvPr id="13" name="Text 5"/>
          <p:cNvSpPr txBox="1"/>
          <p:nvPr/>
        </p:nvSpPr>
        <p:spPr>
          <a:xfrm>
            <a:off x="4737227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3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полезные признаки накапливаются, и появляются приспособления. Так виды лучше соответствуют своей среде и могут занимать разные природные ниши.
</a:t>
            </a:r>
            <a:endParaRPr lang="en-US" sz="12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как запись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породах, которые лежат глубже, обычно находят более древние остатки организмов. По мере изучения слоёв учёные видят, как менялись строение и разнообразие живого мира. Это похоже на историческую летопись Земли.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находят формы, сочетающие признаки разных групп. Такие находки особенно важны, потому что показывают переходы между древними и более поздними организмами и помогают восстановить ход изменений.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находки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 бывают редкими и неполными, но вместе с другими данными они дают надёжную картину прошлого. Поэтому палеонтология остаётся одним из главных источников доказательств эволюции.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2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ископаемые рассказывают о прошлом
</a:t>
            </a:r>
            <a:endParaRPr lang="en-US" sz="29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Связь, которую нужно помнить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 работает как единая система, а жизнь всегда зависит от среды. Эволюция объясняет, почему живые организмы изменяются, а доказательства из разных наук показывают это убедительно.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2026-07-26T12:36:14Z</dcterms:created>
  <dcterms:modified xsi:type="dcterms:W3CDTF">2026-07-26T12:36:14Z</dcterms:modified>
</cp:coreProperties>
</file>