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 условие сохранения здоровья человека и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 формируют здоровье, силы и качество жизни.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растет, поэтому образ жизни напрямую влияет на осанку, внимание, выносливость и настроение. Именно сейчас закладываются привычки, которые помогают сохранить здоровье на долгие годы.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ЗОЖ особенно важен в 8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здорового образа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дает организму энергию, витамины и строительный материал для роста. Он помогает поддерживать нормальный обмен веществ и снижает риск переедания и дефицита полезных веществ.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 укрепляет сердце, мышцы и кости, улучшает координацию и осанку. Оно также помогает легче переносить учебную нагрузку и сохранять работоспособность в течение дня.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восстанавливается, а мозг лучше запоминает новую информацию. Достаточный отдых уменьшает раздражительность, повышает концентрацию и помогает начинать день без сильной усталости.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режим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Чистота, регулярный распорядок дня и чередование труда с отдыхом снижают риск заболеваний. Эти привычки помогают беречь силы, не переутомляться и чувствовать себя увереннее.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табака, алкоголя и других психоактивных веществ защищает нервную систему, сердце и дыхание. Это особенно важно в подростковом возрасте, когда организм наиболее уязвим.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нужно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11–17 лет рекомендуется не менее 60 минут умеренной или высокой физической активности каждый день. Подходят ходьба, игры, езда на велосипеде, танцы и спортивные упражнения.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регулярная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сердце и легкие, развивает мышцы и костную ткань. Оно помогает лучше держать осанку, сохранять координацию и меньше уставать на уроках.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основа здоровья подростка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рекомендациям ВОЗ для детей и подростков; дата не указана.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тренда показывает общее улучшение самочувствия при росте двигательной активности.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ежедневного движения, тем выше энергия и работоспособность, а утомляемость заметно ниже.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активность влияет на самочувствие и учебу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меню должно включать овощи, фрукты, крупы, цельнозерновой хлеб, молочные продукты, рыбу, мясо, яйца и бобовые. Такой набор помогает поддерживать рост, энергию и нормальную работу организма.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фастфуд, избыток соли и сахара стоит ограничивать. Они повышают риск кариеса, лишнего веса и нарушений обмена веществ, особенно при малой подвижности.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пропускать завтрак и соблюдать регулярные приемы пищи. Это помогает сохранять внимание на уроках, снижает сильный голод к вечеру и уменьшает риск переедания.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школьника: что должно быть в рационе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дня уменьшает переутомление, помогает удерживать внимание и поддерживает здоровье во время учебной нагрузки.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и школьные гигиенические нормы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ориентиры помогают распределять нагрузку и сохранять работоспособность в учебные дни.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режима дня для подростка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нервная система восстанавливается, а полученная за день информация лучше закрепляется в памяти. Это помогает учиться эффективнее и меньше ошибаться на следующий день.
</a:t>
            </a:r>
            <a:endParaRPr lang="en-US" sz="1061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особенно вреден подросткам: он ухудшает память, замедляет реакцию, повышает раздражительность и ослабляет защитные силы организма. Усталость накапливается незаметно, но влияет на все сферы жизни.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отбоя и подъема помогает организму соблюдать биоритмы. Когда режим сна повторяется ежедневно, легче просыпаться, сохранять бодрость и переносить школьные нагрузки.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восстановление и рост организма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маленькие действия превращаются в устойчивую полезную привычку.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привычка к здоровому образу жизни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вейпы, алкоголь и другие психоактивные вещества особенно опасны в подростковом возрасте. Они быстрее формируют зависимость и могут ухудшать память, дыхание, работу сердца и учебные результаты.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информированности, умения отказаться от опасного предложения и поддержки взрослых. Чем раньше подросток выбирает безопасное поведение, тем меньше риск серьезных проблем со здоровьем в будущем.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вредных привычек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ВОЗ о здоровье подростков и принципам профилактики,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здоровье влияют не только внешние условия, но и ежедневный выбор подростка: привычки, режим и отношение к своему самочувствию.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факторов защиты больше, организм легче переносит нагрузки и меньше подвержен болезням.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факторы защиты здоровья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 стороны друзей, семьи и учителей помогает подростку чувствовать себя увереннее. Когда можно спокойно обсудить трудности, снижается внутреннее напряжение и легче принимать решения.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 перегрузки нужен так же, как уроки и тренировки. Прогулка, хобби, чтение или спокойная музыка помогают переключиться, восстановить силы и улучшить настроение.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просить помощь — важный навык, а не проявление слабости. Своевременный разговор с близким человеком или взрослым часто предотвращает затяжной стресс и конфликтные ситуации.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делает сон поверхностным, ухудшает внимание и память. Чем раньше подросток учится замечать усталость и делать паузу, тем устойчивее его эмоциональное состояние.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общение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профилактики и общественной гигиены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полезные привычки подростка дают эффект на нескольких уровнях — от личного самочувствия до общественных затрат.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улучшает не только состояние самого подростка, но и качество жизни его окружения.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здоровый образ жизни ученику, семье, школе и обществу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инфекций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 с мылом после улицы, перед едой и после посещения туалета заметно снижает передачу микробов и помогает защитить себя и окружающих.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полостью рта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вечером, а также аккуратное отношение к сладкому уменьшают риск кариеса и сохраняют здоровье десен на длительное время.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защищают от ряда опасных инфекций и помогают сохранять здоровье семьи, класса и школы, уменьшая распространение заболеваний в коллективе.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класса и комнаты снижает концентрацию пыли и микробов. Это особенно важно во время простудного сезона и при длительной учебной нагрузке.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профилактики и рекомендациям ВОЗ,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эффект особенно заметен в учебном ритме: стабильный режим помогает подростку реже выпадать из привычного распорядка.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связан с меньшим числом проблем со здоровьем и более высокими учебными результатами.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и показатели общественного здоровья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решение — выбирать простые действия, которые легко повторять каждый день: подняться по лестнице, выпить воду вместо сладкой газировки, сделать короткую зарядку утром. Регулярность важнее силы одного усилия.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решение — заранее убрать лишние помехи: положить телефон подальше перед сном, взять полезный перекус, выйти на прогулку после уроков. Так полезная привычка становится частью обычного дня.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полезные решения подростка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подростку менять привычки постепенно и без перегрузки.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личного перехода к ЗОЖ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мешает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кружков подростку кажется, что на полезные действия не хватает сил. Помогает короткий план дня и выбор одной реальной цели вместо сразу нескольких.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перегружен, хочется отложить тренировку или выбрать сладкий перекус. Спасают небольшой отдых, вода, полезная еда и короткая активность без сложных условий.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важна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напоминает о режиме, вместе гуляет и не превращает изменения в наказание, привычки закрепляются легче. Поддержка работает лучше постоянных запретов.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закрепляет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время сна, умеренные ограничения экранов и посильные нагрузки делают новый образ жизни устойчивым. Реалистичные правила помогают сохранить мотивацию надолго.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 пути к здоровым привычкам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и выполнимые нормы делают ЗОЖ понятным и помогают подростку чувствовать себя лучше каждый день.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ВОЗ, школьные гигиенические нормы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нормы помогают школьнику ориентироваться в ежедневном режиме и поддерживать здоровье без лишних сложностей.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здорового образа жизни для 8 класса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— выбор, который укрепляет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помогает подростку расти, учиться без лишней усталости и сохранять силы. Его ежедневные привычки улучшают здоровье семьи, класса и общества, создавая долгосрочный полезный эффект.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2026-05-21T02:22:06Z</dcterms:created>
  <dcterms:modified xsi:type="dcterms:W3CDTF">2026-05-21T02:22:06Z</dcterms:modified>
</cp:coreProperties>
</file>