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регуляции жизненных функций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регуляции обеспечивает стабильность и адаптацию организма к изменениям среды.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— дыхание, кровообращение, пищеварение и обмен веществ — обеспечивают выживание и адаптацию. Их регуляция важна для поддержания здоровья и устойчивости организма в изменчивой среде.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жизненных функций организма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внутренней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 постоянство температуры, pH и состава жидкостей. Эта стабильность необходима для нормального функционирования клеток и органов, несмотря на изменения во внешней среде.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компенсации отклонений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отклонениях параметров гомеостаза включаются регуляторные системы, быстро возвращающие состояние к норме. Например, при повышении температуры активируются процессы охлаждения тела.
</a:t>
            </a:r>
            <a:endParaRPr lang="en-US" sz="971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патологий
</a:t>
            </a:r>
            <a:pPr algn="ctr" indent="0" marL="0">
              <a:lnSpc>
                <a:spcPct val="100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Динамическая регуляция предотвращает развитие заболеваний, связанных с нарушением внутреннего баланса. Несоблюдение гомеостаза может привести к серьезным функциональным расстройствам.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 его значение для организма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взаимодействуют, обеспечивая согласованность и комплексную регуляцию всех жизненных процессов.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передает электрохимические сигналы быстро и направленно для мгновенной реакции организма на изменения.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система использует гормоны, которые распространяются с кровью и обеспечивают длительное воздействие на различные органы.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регуляции: нервная и гуморальная системы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сигналы в виде электрических импульсов, обеспечивая высокую скорость коммуникации внутри организма.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нервной регуляции жизненных функций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анализирует поступающую информацию и координирует ответы на уровне всего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передает импульсы к органам и мышцам, вызывая точечные реакции на раздражители.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импульса достигает 120 м/с, что позволяет быстро адаптироваться к изменениям внешних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выделяют гормоны напрямую в кровь, что обеспечивает влияние на удалённые клетки и ткани. Ключевые железы включают гипофиз, щитовидную и надпочечники.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регуляция: железы и гормоны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процессов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такие как инсулин и кортизол, регулируют обмен веществ, стрессовые реакции и поддерживают стабильность функций, обеспечивая длительное и сбалансированное воздействие.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взаимодействия нервной и гуморальной регуляции
</a:t>
            </a:r>
            <a:endParaRPr lang="en-US" sz="2479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Инициация раздражения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рецепторы фиксируют изменение внешней среды и передают сигнал в центральную нервную систему.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гормонов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нервный сигнал железы внутренней секреции начинают вырабатывать гормоны для системного воздействия.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Стимуляция органов-мишеней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нервные импульсы совместно регулируют работу органов, обеспечивая согласованную адаптацию организма.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и коррекция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оптимального состояния сопровождается включением механизмов обратной связи для точной настройки регуляции.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652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65240"/>
            <a:ext cx="274200" cy="219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автономной нервной системы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Активирует реакции напряжения и мобилизации ресурсов организма, повышая сердечный ритм и усиливая энергообеспечение.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расслабление и восстановление, снижая частоту сердечных сокращений и стимулируя пищеварение.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гомеостаза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деятельность внутренних органов бесперебойно и автоматически, независимо от сознательных действий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система готовит организм к действию, увеличивая пульс и расширяя дыхательные пути для повышения физической активности.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симпатической и парасимпатической системами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Парасимпатическая система способствует восстановлению организма, замедляя сердечный ритм и активируя пищеварительные процессы после нагрузки.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головного мозга отвечает за сознательное управление и интеграцию сложных поведенческих реакций и решений.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контроля жизненных функций в ЦНС
</a:t>
            </a:r>
            <a:endParaRPr lang="en-US" sz="2792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играет ключевую роль в гомеостазе, координируя эндокринные и вегетативные процессы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содержит центры, регулирующие дыхание и сердечно-сосудистые функции автоматически и без участия сознания.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этих центров позволяет быстро и точно адаптировать тело ко внутренним и внешним изменениям.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контролирует выделение гормонов гипофиза, таких как антидиуретический гормон и окситоцин, обеспечивая координацию эндокринных процессов для поддержания гомеостаза организма.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гипоталамуса в регуляции жизненных функций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регулирует терморегуляцию, водно-солевой баланс, а также контролирует аппетит и чувство жажды, воздействуя на жизненно важные физиологические процессы.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интегрирует нервные и гуморальные сигналы, обеспечивая быстрое и длительное приспособление организма к изменениям внешней и внутренней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Барорецепторы и контроль артериального давления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Барорецепторы в синокаротидной зоне реагируют на изменения давления в сосудах, посылая сигналы в центральную нервную систему для своевременной корректировки сердечного ритма и сосудистого тонуса.
</a:t>
            </a:r>
            <a:endParaRPr lang="en-US" sz="1076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адреналина и парасимпатической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Адреналин, выбрасываемый в кровь при стрессовых ситуациях, усиливает сокращения сердца. В то же время парасимпатические нервы замедляют ритм и расширяют сосуды, обеспечивая баланс сердечной деятельности.
</a:t>
            </a:r>
            <a:endParaRPr lang="en-US" sz="107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Нейрогуморальные механизмы регуляции работы сердца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дыхания и газообмена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 продолговатого мозга получает информацию от хеморецепторов о содержании кислорода, углекислого газа и уровне pH в крови, регулируя частоту дыхания.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Каротидные и аортальные хеморецепторы реагируют на гипоксию и гиперкапнию, вызывая адаптивные рефлексы, которые изменяют глубину и скорость дыхательных движений для оптимального газообмена.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обеспечивает поддержание баланса газов в организме и поддерживает стабильное функционирование клеток при изменении внешних и внутренних 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обратная связь подавляет изменения, помогая организму сохранять стабильность. Положительная усиливает процессы, запускаемые при особых физиологических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Доминантное действие отрицательной обратной связи обеспечивает гомеостаз, а положительная обратная связь активна преимущественно в специфических, критических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физиологии,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обратной связи в регуляции жизненных функций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93748"/>
            <a:ext cx="4328400" cy="2374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нормальных и патологических уровней глюкозы и роль гормонов инсулина и глюкагона в организме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баланса гормонов приводят к сахарному диабету разных типов, требующему комплексного медицинского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 по эндокринологии,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углеводного обмена: нормы и патологии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поддерживает температуру около 36,6°C с помощью генерации тепла через мышечную дрожь и метаболизм. Это ключевой процесс для нормального функционирования клеток и систем.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Терморегуляция: механизмы и значение для организма
</a:t>
            </a:r>
            <a:endParaRPr lang="en-US" sz="288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Отвод избыточного тепла осуществляется через потоотделение и расширение кожных сосудов. Нарушения этих механизмов приводят к опасным состояниям, таким как гипотермия и гипертермия.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жажды и почечные функции обеспечивают дополнительный контроль осмотического давления и водного баланса, способствуя постоянству внутренней среды.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Антидиуретический гормон (вазопрессин) уменьшает объем выделяемой мочи, повышая ее концентрацию и способствуя сохранению воды в организме при обезвоживании.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 регулирует обмен натрия и калия, повышая удержание натрия и воды, что поддерживает объем циркулирующей жидкости и артериальное давление.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водно-солевого баланса и осмотического давления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проявляется недостатком инсулина (тип 1) или снижением чувствительности к нему (тип 2), приводя к хронической гипергликемии и осложнениям.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регуляции жизненных функций: примеры и последствия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и гипертиреоз вызывают нарушение обмена веществ и влияют на энергетический баланс, провоцируя общие функциональные сбои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Артериальная гипертензия обусловлена дефектами сосудистой регуляции, что увеличивает риск сердечно-сосудистых заболеваний и инсультов.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Психогенные нарушения, такие как анорексия, связаны с нарушением регуляции пищевого поведения, а терморегуляторные дисфункции ведут к опасным состояниям гипо- и гипертермии.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режима и питания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правильного режима сна и регулярное, сбалансированное питание помогают поддерживать стабильные регуляторные процессы в организме и укрепляют иммунитет.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стресс-менеджмент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улучшают работу сердечно-сосудистой и нервной систем, а управление стрессом снижает риск дисбаланса регуляторных функций.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медицинские осмотры
</a:t>
            </a:r>
            <a:pPr algn="ctr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обследования и мониторинг артериального давления позволяют выявить нарушения на ранних стадиях, обеспечивая своевременное лечение и поддержание здоровья.
</a:t>
            </a:r>
            <a:endParaRPr lang="en-US" sz="105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регуляции жизненных функций организма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регуляции жизненных функций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регуляция обеспечивает устойчивость организма к внешним вызовам и поддерживает жизнедеятельность. Знания механизмов способствуют профилактике заболеваний и повышению качества жизни.
</a:t>
            </a:r>
            <a:endParaRPr lang="en-US" sz="37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2026-05-10T04:29:38Z</dcterms:created>
  <dcterms:modified xsi:type="dcterms:W3CDTF">2026-05-10T04:29:38Z</dcterms:modified>
</cp:coreProperties>
</file>