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— самая маленькая часть сантиметра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крошечные длины и читать линейку 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миллиметр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нужен там, где сантиметр уже слишком грубый. Он помогает измерять крошечные предметы точно: от толщины бумаги до деталей для поделок.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это самые маленькие деления. Они помогают измерять очень маленькие длины без путаницы.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миллиметров помещается между двумя соседними сантиметрами.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математики: единицы длины и измерение на линейке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 на школьной 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на линейке показывают сантиметры, а короткие штрихи между ними — миллиметры. Так легко увидеть, где начинается и заканчивается предмет.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сантиметр разделён на десять равных частей, измерение становится точнее. Даже маленькая разница между двумя предметами сразу заметна и не теряется.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сантиметр равен 10 миллиметрам. Значит, если предмет занимает один сантиметр, его длина уже записывается как 10 мм — просто и понятно.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метр равен 1000 миллиметрам. Такое сравнение показывает, как маленькие миллиметры складываются в большие расстояния без волшебства и лишних догадок.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дециметр равен 100 миллиметрам. Это помогает быстро переводить более длинные отрезки в маленькие деления и не сбиваться при счёте.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миллиметра с другими единицами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3731" y="358028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23111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измерить в миллиметрах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Пуговица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Ширину пуговицы удобно сравнивать по миллиметрам. Иногда пуговицы почти одинаковые, и тогда именно маленькие деления показывают настоящий результат.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монеты измеряется в миллиметрах, потому что сантиметр для такой маленькой величины слишком большой. Миллиметры помогают увидеть разницу очень точно.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книги тоже может измеряться в миллиметрах, если нужно быть особенно точным. Это полезно, когда книги выглядят похожими, но немного отличаются.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для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для поделок часто похожи друг на друга. Миллиметры помогают выбрать нужную деталь и не перепутать её с соседней.
</a:t>
            </a:r>
            <a:endParaRPr lang="en-US" sz="1443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полоска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Тонкую полоску бумаги или картона удобно измерять в миллиметрах. Так легко узнать её точную длину, а не просто сказать: «очень маленькая».
</a:t>
            </a:r>
            <a:endParaRPr lang="en-US" sz="14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лист кажется совсем тонким, однако у него есть своя измеряемая толщина. Если листов много, разница становится заметнее, и миллиметры помогают не ошибиться. Именно поэтому школьные тетради и бумага часто сравниваются очень точно.
</a:t>
            </a:r>
            <a:endParaRPr lang="en-US" sz="89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 почти ничего не весит, но всё же имеет толщину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предметы легко потерять из вида, если не смотреть внимательно. Но их размер можно измерить, и тогда становятся понятны различия между почти одинаковыми вещами. Миллиметры словно подсказывают глазу, куда смотреть внимательнее.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Игла, проволока и тонкая крышка выглядят почти незаметно
</a:t>
            </a:r>
            <a:endParaRPr lang="en-US" sz="939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для сборки бывает много маленьких элементов. Если один из них чуть длиннее или тоньше, миллиметры помогут это заметить. Благодаря им детали соединяются аккуратно, а модель получается ровной и крепкой.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конструктора тоже может быть совсем крошечной
</a:t>
            </a:r>
            <a:endParaRPr lang="en-US" sz="101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маленького предмета линейкой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измерять длину в миллиметрах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важна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разница в длине может многое изменить. Если один предмет 21 мм, а другой 24 мм, они уже не одинаковые, хотя выглядят очень похожими.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изготовлении деталей и сборке поделок миллиметры помогают не перепутать размеры. Из-за ошибки в несколько миллиметров часть может не подойти или встать криво.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длины делает результат понятным для всех. Когда измерение выполнено аккуратно, другому человеку легче повторить работу и получить такой же результат.
</a:t>
            </a:r>
            <a:endParaRPr lang="en-US" sz="1485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 в природе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листочек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маленького листочка рост может быть совсем незаметным. Миллиметры помогают увидеть, насколько он вырос за короткое время, и не пропустить даже крошечное изменение.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побега часто меняется понемногу, шаг за шагом. Если измерять его в миллиметрах, можно заметить рост точнее и сравнить разные растения без путаницы.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насекомых размер очень маленький, поэтому сантиметров иногда недостаточно. Миллиметры позволяют описать их длину аккуратно и не округлять слишком грубо.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изменениями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важно замечать даже почти незаметные изменения. Миллиметры помогают считать их точно, как будто дают глазам маленькую лупу для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почти одинаковые, глаз может легко ошибиться. Лупа помогает рассмотреть края, а линейка — проверить длину без догадок и спешки.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 на маленькие размеры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спокойно и не торопиться, миллиметры становятся заметнее. Так измерение получается точным, а маленькие детали не ускользают, как хитрые крошки.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в технике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измеряют миллиметры, когда делают детали машин, винты и маленькие отверстия. Даже небольшой промах может помешать части соединиться правильно.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миллиметры помогают точно показать размеры будущей детали. Это особенно важно, когда всё должно совпасть без лишних поправок и подгонки.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трубах, соединениях и крепежах точность тоже очень важна. Если размер указан неверно, деталь может быть слишком свободной или, наоборот, не войти.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технике миллиметр — это не мелочь, а помощник аккуратной работы. Он делает результат надёжным и помогает избежать переделок.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строители используют миллиметры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толщину досок, плитки, стекла или других материалов. Здесь важна точность, чтобы всё подходило по размеру.
</a:t>
            </a:r>
            <a:endParaRPr lang="en-US" sz="1085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материала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маленькие промежутки между частями. Даже небольшой зазор может повлиять на то, как будет стоять конструкция.
</a:t>
            </a:r>
            <a:endParaRPr lang="en-US" sz="112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зазоров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строители подбирают части так, чтобы дверь, окно или полка встали ровно. Миллиметры помогают избежать перекоса.
</a:t>
            </a:r>
            <a:endParaRPr lang="en-US" sz="1066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Подгонка деталей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работа выглядит аккуратно и ровно. Когда измерения точные, всё соединяется без лишних щелей и ошибок.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более крупной единицы длины к более точной с помощью равных частей на линейке.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1 сантиметр превращается в 10 миллиметров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сантиметры и миллиметры. Чтобы не ошибиться, важно помнить: длинная отметка — это сантиметр, а маленький шаг между ними — миллиметр.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измерении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держать линейку криво или смотреть на деления сбоку. Тогда длина кажется больше или меньше, чем она есть на самом деле.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начинать не от нуля, ответ получится неверным. Перед измерением нужно внимательно совместить начало предмета с отметкой 0 на линейке.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миллиметр — это совсем крошечное расстояние. Его можно представить как тонкий слой, который почти не видно без внимательного взгляда.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по размеру 1 миллиметр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1 мм — это один маленький шаг между соседними штрихами. Таких шагов в одном сантиметре помещается сразу десять, вот какой он скромный.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сантиметре помещается 10 миллиметров. Значит, сантиметр можно мысленно разделить на десять одинаковых маленьких частей.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метрах содержится 2000 миллиметров. Это показывает, что маленькая единица длины может составлять большие числа, если её много раз повторить.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сантиметрах уже 50 миллиметров. Чем больше сантиметров, тем быстрее растёт число миллиметров — они складываются очень бодро.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числовые факты о миллиметре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миллиметр нужен в школе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 и труде миллиметры нужны для бумаги, картона и деталей поделок. Так работа получается аккуратной, а детали лучше совпадают.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миллиметры помогают точно читать линейку и сравнивать короткие отрезки. Это полезно, когда разница совсем маленькая.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опытов и наблюдений миллиметры помогают измерять маленькие объекты. Это делает результаты более точными и понятными.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чертежом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рисовании простых схем и чертежей миллиметры помогают соблюдать размер. Благодаря этому линии и детали выглядят ровно и аккуратно.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миллиметр полезен человеку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помогает замечать очень маленькую разницу между предметами. Без него было бы трудно сравнить тонкие и почти одинаковые размеры.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измерения точнее, а значит, помогает в работе, учёбе и быту. Когда важен каждый кусочек длины, миллиметр приходит на помощь.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единица полезна там, где нужна аккуратность: в поделках, ремонте, технике и строительстве. Ошибка в пару миллиметров уже заметна.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ещё и учит внимательности. Он словно говорит: «Посмотри ещё раз, тут скрывается важная деталь!»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— маленький, но очень важный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 помогает измерять точно, читать линейку и замечать крошечные различия. Он нужен в школе, в природе и в технике, а главное правило запомнить легко: 10 мм = 1 см.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2026-05-20T15:58:52Z</dcterms:created>
  <dcterms:modified xsi:type="dcterms:W3CDTF">2026-05-20T15:58:52Z</dcterms:modified>
</cp:coreProperties>
</file>