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Корея: от карты до культуры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древних дворцов и современных технологий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Корейского полуострова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занимает южную часть Корейского полуострова. Её столица Сеул — огромный современный город, где рядом существуют исторические кварталы, деловые центры и насыщенная городская жизнь.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узнаем о стране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 и 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сразу видно, что Республика Корея расположена на юге Корейского полуострова и соседствует с КНДР. Такое положение объясняет, почему тема границы остаётся важной и сегодня.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страны омывают Жёлтое и Японское моря, а крупные города тянутся к побережью и удобным транспортным узлам. Именно поэтому Сеул, Пусан и Инчхон часто показывают на одной карте.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будет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проведёт по главным темам: природа, история, экономика, культура, школа и жизнь подростков. Так можно увидеть не отдельные факты, а цельный образ современной Кореи.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 — горы и холмы, поэтому ровных пространств немного. Города часто располагаются в долинах, на равнинах у рек или у моря, где удобнее строить и развивать транспорт.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муссонный. Лето обычно жаркое и влажное, а зима холодная и более сухая, поэтому в течение года погода заметно меняется и влияет на повседневную жизнь.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жизнь связана с морем, рыболовством и портами. Внутренние районы чаще ассоциируются с лесами, горами и сельскими пейзажами, которые особенно красивы в разные времена года.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внутренние районы
</a:t>
            </a:r>
            <a:endParaRPr lang="en-US" sz="852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хорошо подойдут карта страны, значки сезонов, фото горных хребтов и прибрежных городов. Такой набор сразу покажет, как природа формирует облик Кореи.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слайде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Корея и объединение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 полуострове возникли Три государства — Когурё, Пэкче и Силла. Они соперничали между собой, развивали культуру, торговлю и военное дело.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государства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Кочосон считается первым государственным образованием, связанным с ранней историей Кореи. Именно с него начинают рассказ о формировании корейской государственности.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Кочосон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668 году Силла объединила большую часть полуострова. Это стало важным этапом, который способствовал укреплению общей культуры и развитию корейского языка.
</a:t>
            </a:r>
            <a:endParaRPr lang="en-US" sz="124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Силла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 королевская Корея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Чосон правила почти пять веков и определила облик традиционной Кореи. В обществе особенно ценились порядок, уважение к старшим и следование установленным нормам.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правление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идеи стали основой государственной и семейной жизни. Они влияли на обучение, отношения между людьми и требования к поведению в обществе.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общества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эту эпоху получила развитие письменность хангыль, что упростило грамотность и сделало язык доступнее для широких слоёв населения.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хангыль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Сеула напоминают о королевской культуре Чосона. Их архитектура помогает представить, как выглядела власть, церемонии и повседневная жизнь при дворе.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наследие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разделение полуострова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1910 по 1945 год Корея находилась под японским колониальным правлением. Этот период серьёзно повлиял на жизнь населения, образование и развитие национального движения.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государства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сформировались два отдельных государства с разными политическими системами и путями развития. Именно тогда началась история современной Республики Корея.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1950–1953 годах Корейская война закрепила разделение и сделала его ещё более глубоким. Боевые действия затронули миллионы людей и усилили напряжение между двумя частями полуострова.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полуострова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полуостров оказался разделён на северную и южную части. Разделение стало результатом послевоенных решений и быстро изменило политическую карту региона.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современной Южной Кореи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1948 года страна прошла путь от послевоенного восстановления к быстрому индустриальному росту, который изменил города, производство и образ жизни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ускорение развития после 1960-х годов: именно тогда началось превращение страны в индустриальную державу.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временная шкала по общеисторическим этапам развития Республики Корея
</a:t>
            </a:r>
            <a:endParaRPr lang="en-US" sz="12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элементы государственного устройства и символы Республики Корея.
</a:t>
            </a:r>
            <a:endParaRPr lang="en-US" sz="14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0450" y="2939746"/>
            <a:ext cx="2693700" cy="148100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что делает страну сильной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 — основа роста: страна активно продаёт товары за рубеж и тесно связана с мировыми рынками. Это делает её экономику чувствительной к спросу, но очень конкурентоспособной.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экспорт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3506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Samsung, Hyundai и LG известны далеко за пределами Кореи. Их техника, автомобили и бытовая электроника хорошо знакомы подросткам по всему миру и часто встречаются в повседневной жизни.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3507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корпорации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позиции удерживают электроника, автомобили, судостроение, химия и производство полупроводников. Именно эти отрасли формируют значительную часть промышленной мощи страны.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отрасли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успех связан не только с заводами, но и с качеством инженерных кадров, дисциплиной и долгосрочным планированием. Благодаря этому страна быстро осваивала новые рынки.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 помогают создавать смартфоны, экраны и чипы, которые используют в учебе, связи и развлечениях. Это делает страну заметным игроком в цифровой экономике.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уровень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цифровая жизнь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помогают учиться, ездить по городу и быстро делать покупки. Для многих подростков смартфон — главный рабочий инструмент на каждый день.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повсеместный доступ к сети и сильная мобильная инфраструктура поддерживают быстрый ритм жизни и высокую цифровую грамотность.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World Bank, обзорные данные 2023–2024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окон в корейскую поп-культуру
</a:t>
            </a:r>
            <a:endParaRPr lang="en-US" sz="312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слушает мир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BTS и BLACKPINK превратили K-pop в международный язык сцены: яркие клипы, точная хореография и запоминающиеся образы мгновенно расходятся по соцсетям. Для подростков это не только музыка, но и стиль, фан-культура и внимание к корейскому языку.
</a:t>
            </a:r>
            <a:endParaRPr lang="en-US" sz="1393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меняет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Халлю влияет на туристические маршруты, моду, косметику и даже на меню кафе в разных странах. Подростки часто узнают Корею сначала по клипам и дорамам, а потом начинают интересоваться историей и традициями.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и кино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Корейские сериалы и фильмы показывают страну не только через красивую картинку, но и через характеры, школьную жизнь, семью и городскую среду. После успеха «Игры в кальмара» и фильмов Пон Джун-хо интерес к Корее заметно вырос.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попробовать в корейской кухне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Кимчи — самый известный корейский продукт и важная часть почти любого стола. Его готовят из овощей с ферментацией, поэтому вкус получается ярким, кислым и немного острым.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Кимчи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Пибимпап легко узнать по красочной подаче: рис, овощи, яйцо и соус собираются в одной чаше. Блюдо удобно тем, что каждый ингредиент сохраняет свой вкус, но вместе они создают гармонию.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Пибимпап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Токпокки любят за мягкую текстуру рисовых лепёшек и насыщенный острый соус. Это популярная уличная еда, которую часто покупают после школы или в небольших закусочных.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Токпокки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Корейское барбекю — это не только мясо, но и совместная трапеза. За столом жарят тонкие кусочки, добавляют соусы, листья салата и гарниры, поэтому ужин становится общим событием.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Барбекю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корейской школе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часто продолжается и после уроков: кружки, самостоятельная подготовка и занятия с преподавателями занимают много времени. Такая система требует дисциплины и умения планировать день.
</a:t>
            </a:r>
            <a:endParaRPr lang="en-US" sz="1216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учебный день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ценят уважение к учителю, тишину на уроке и аккуратное выполнение заданий. Школьная форма, порядок на парте и вежливое обращение помогают сохранять общие правила.
</a:t>
            </a:r>
            <a:endParaRPr lang="en-US" sz="1291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порядок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воспринимаются серьёзно, потому что от них во многом зависит дальнейший выбор школы и университета. Поэтому у многих учеников есть репетиторы и дополнительные занятия.
</a:t>
            </a:r>
            <a:endParaRPr lang="en-US" sz="1238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экзаменам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посещают спортивные секции, музыкальные кружки и академии иностранных языков. Это помогает развивать интересы, но одновременно усиливает учебную конкуренцию между сверстниками.
</a:t>
            </a:r>
            <a:endParaRPr lang="en-US" sz="1216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конкуренция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повседневная жизнь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страны живёт в городах, поэтому повседневная жизнь связана с транспортом, учебой, офисами и многоэтажными кварталами. Сеул задаёт общий темп.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и долгая продолжительность жизни показывают развитую инфраструктуру и высокий уровень повседневной организации.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данные по ожидаемой продолжительности жизни, последние доступные оценки
</a:t>
            </a:r>
            <a:endParaRPr lang="en-US" sz="12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повседневного общения
</a:t>
            </a:r>
            <a:endParaRPr lang="en-US" sz="2369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Уважение к старшим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важно учитывать возраст и статус собеседника. Вежливые формы речи помогают показать уважение и избежать неловкости даже в обычном разговоре.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Старательность в деле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 постоянство считаются важными качествами ученика и взрослого. Старательность помогает показывать результат не только в учёбе, но и в повседневных делах.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Дисциплина и точность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 воспринимается как признак надёжности. Если человек опаздывает или действует небрежно, это может испортить впечатление сильнее, чем простая ошибка.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Ответственность перед коллективом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часто ставят выше личного удобства. В школе, семье и на работе ценят готовность помочь группе и не подводить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праздника и семейные ритуалы
</a:t>
            </a:r>
            <a:endParaRPr lang="en-US" sz="2925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Соллаль: начало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Соллаль — время, когда семьи собираются вместе, надевают ханбок и проводят обряды памяти предков. Дома готовят особые блюда, а младшие получают пожелания удачи на новый год.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Чхусок: праздник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Чхусок связан с урожаем и благодарностью за труд. В эти дни люди часто уезжают к родственникам, посещают семейные могилы и делятся традиционной едой за общим столом.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объединяют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Корее — это не только выходные, но и способ почувствовать связь поколений. Через совместные ритуалы дети лучше понимают семейные правила, уважение и память о 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виды спорта в Корее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Тхэквондо учит не только ударам и защите, но и самоконтролю. На тренировках важны приветствие, дисциплина и уважение к партнёру, поэтому спорт воспитывает характер.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Тхэквондо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 очень популярен в городах, и матчи собирают активных болельщиков. Для многих семей поход на стадион становится привычным способом провести вечер вместе.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Бейсбол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Корее связан и с досугом, и с престижем. Медали, форма и крупные арены напоминают, что успех здесь часто строится на упорных тренировках.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Спорт как часть жизни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объединяет школьные команды, любителей и профессиональные клубы. Большие матчи превращаются в шумные события, где важны командная игра и поддержка трибун.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Футбол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знать о разделённом полуострове
</a:t>
            </a:r>
            <a:endParaRPr lang="en-US" sz="2972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Демилитаризованная зона разделяет два государства, но не отменяет общую историю полуострова. Корейцы по обе стороны границы говорят на родственном языке и опираются на близкие культурные традиции.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прошлое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разделение остаётся личной историей, а не только темой новостей. Поэтому разговор о КНДР требует спокойного тона и уважения к человеческой стороне вопроса.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и память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отношений между Севером и Югом напрямую связан с безопасностью региона. Любые изменения на полуострове влияют не только на политику, но и на жизнь людей рядом с границей.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стабильность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разговор об этой теме важен для понимания современной Азии. Он помогает увидеть, как история, политика и повседневная жизнь связаны между собой без крайних оценок.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Корея: традиции, технологии, влияние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показывает, как страна с глубокими традициями может стать лидером в технологиях, образовании и культуре. Её опыт особенно заметен в повседневной жизни, музыке и мировой экономике.
</a:t>
            </a:r>
            <a:endParaRPr lang="en-US" sz="14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2026-07-27T02:01:46Z</dcterms:created>
  <dcterms:modified xsi:type="dcterms:W3CDTF">2026-07-27T02:01:46Z</dcterms:modified>
</cp:coreProperties>
</file>