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транспорт веществ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способов перемещения веществ важно для жизни клеток 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транспорта веществ для организма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обеспечивает клетки необходимым питанием и кислородом, а также удаляет продукты обмена. Этот процесс поддерживает здоровье и адаптацию организма к окружающей 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транспорта веществ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— движение веществ по градиенту концентрации без затрат энергии, включая диффузию, осмос и облегчённую диффузию.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 АТФ для перемещения веществ против градиента концентрации, обеспечивая жизненно важные процессы в клетках.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транспорт включает эндоцитоз и экзоцитоз, позволяя клетке захватывать или выделять крупные частицы и молекулы.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биологических мембран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бислой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двух слоёв фосфолипидов, обладающих гидрофильными и гидрофобными свойствами. Это формирует барьер для свободного прохождения веществ.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углеводы в мембране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белки выполняют функции каналов и переносчиков, а углеводы участвуют в клеточной идентификации и контактах между клетками.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обеспечивает обмен газами и поддерживает клетки кислородом без затрат энергии АТФ.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1-10 микросекунд
</a:t>
            </a:r>
            <a:endParaRPr lang="en-US" sz="542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быстро молекулы кислорода проходят через клеточную мембрану благодаря диффузии.
</a:t>
            </a:r>
            <a:endParaRPr lang="en-US" sz="2488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клетки, 2022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что повышение внешней концентрации глюкозы увеличивает скорость её поступления до насыщения.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растёт до максимума — мембранные белки имеют ограниченную пропускную способность.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лаборатории клеточного транспорта,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концентрации на скорость диффузии глюкозы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Облегчённая диффузия: белки-переносчики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транспорта происходит через белки-переносчики, ускоряя прохождение молекул, неспособных пересечь мембрану самостоятельно.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или полярные молекулы, например глюкоза, проходят только благодаря специфическим белкам в мембране.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перенос ионов натрия и калия, жизненно важных для нервной и мышечной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33594"/>
            <a:ext cx="4300800" cy="822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между простым и облегчённым транспортом веществ через мембрану.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Облегчённая диффузия необходима для переноса веществ, не способных самостоятельно пройти мембранный барьер.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2021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простая и облегчённая диффузия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Осмос: движение воды через клеточную мембрану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осмоса в растительных клетках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переходит из менее концентрированного раствора в более концентрированный через полупроницаемую мембрану, поддерживая тургор и форму клетки. Этот процесс жизненно важен для устойчивости растений.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осмоса в животной клетке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регулирует водный баланс клеток, защищая их от обезвоживания или избыточного набухания. Благодаря этому организм сохраняет гомеостаз и нормальное функционирование тканей.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осмотических явлений в клетке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процесса осмоса в клетке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транспорт: перемещение против градиента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энергии, которую клетка получает из молекул АТФ. Благодаря этой энергии вещества могут перемещаться против градиента концентрации, словно "против течения".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активного транспорта задействуют специальные белки-помпы в мембране, которые открываются и закрываются, перенося молекулы внутрь и наружу клетки.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Натрий-калиевый насос — ключевой пример активного транспорта, он поддерживает правильный баланс ионов внутри и снаружи клетки, что важно для её функционирования.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обеспечивает передачу нервных импульсов, работу мышц и поддержание клеточного объема, жизненно необходимых процессов для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Натрий-калиевый насос расходует до 40% клеточной энергии, демонстрируя важность активного транспорта.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натрий-калиевый насос — главный потребитель АТФ, что подчеркивает его значимость в поддержании клеточных функций.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физиологии клетки,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 на активный транспорт ионов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ионов натрия, калия и кальция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 и калия обеспечивают передачу нервных сигналов и сокращение мышц, поддерживая коммуникацию в организме.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играет ключевую роль в сокращении мышц, свертывании крови и регуляции обмена веществ внутри клеток.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этих ионов ведёт к проблемам с нервной системой, мышечными дисфункциями и ухудшению гомеостаза.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Эндоцитоз: клетка поглощает внешние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эндоцитозе клеточная мембрана обволакивает крупные частицы, например бактерии или капли жидкости, и втягивает их внутрь, формируя пузырёк. Это обеспечивает иммунную защиту и питание клетки.
</a:t>
            </a:r>
            <a:endParaRPr lang="en-US" sz="1358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Экзоцитоз: вывод веществ наружу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Экзоцитоз позволяет клетке выводить ненужные или синтезированные молекулы наружу. Малыми пузырьками, сливаясь с мембраной, клетки выделяют гормоны, ферменты и отходы жизнедеятельности.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массового транспорта: эндоцитоз и экзоцитоз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в механизмах транспорта веществ через мембрану: требования к энергии, направление движения и примеры.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 происходит без затрат энергии, в то время как активный требует АТФ для перемещения веществ против градиента.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'Клеточный транспорт',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пассивного и активного транспорта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 веществ в многоклеточных организмах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обеспечивает поступление кислорода, питательных веществ и удаление отходов на уровне клеток, поддерживая их жизнедеятельность.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кровеносной, лимфатической и выделительной системами позволяет организму регулировать внутреннюю среду и реагировать на изменения.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транспортных процессах приводят к дисбалансу и развитию различных заболеваний, снижая эффективность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в растениях: ксилема и флоэма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ксилемы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отвечает за восходящий транспорт воды и минеральных веществ от корней ко всем частям растения. Это жизненно важно для поддержания гидратации и питания тканей.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флоэмы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продукты фотосинтеза — сахара и органические вещества — из листьев в корни и другие органы. Это обеспечивает рост и энергию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движется интенсивнее в светлое время суток из-за высокой транспирации листьев.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скорость транспортировки воды регулируется физиологическими процессами, отражающими суточные изменения в растении.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растений,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движение воды по ксилеме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 веществ в росте и развитии организма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обеспечивает питание клеток, необходимое для их роста, деления и специализации в тканях и органах.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 веществ помогает организму адаптироваться к изменениям в окружающей среде, поддерживая гомеостаз.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транспортных процессов влияет на способность организма сопротивляться стрессам и восстанавливаться после повреждений.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транспорта затрудняет рост и развитие, что может приводить к заболеваниям и снижению жизненного потенциала.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транспорта веществ для жизни
</a:t>
            </a:r>
            <a:endParaRPr lang="en-US" sz="3871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— это основа жизнедеятельности клеток и организма. Он поддерживает обмен газами, питание, удаление отходов и гомеостаз, без которых невозможна жизнедеятельность.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2026-05-09T00:43:00Z</dcterms:created>
  <dcterms:modified xsi:type="dcterms:W3CDTF">2026-05-09T00:43:00Z</dcterms:modified>
</cp:coreProperties>
</file>