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от кардиналов до «короля-солнце».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Франции XVII века: усиление власти монархии, роль кардиналов, абсолютизм Людовика XIV.
</a:t>
            </a:r>
            <a:endParaRPr lang="en-US" sz="29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Франции XVII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религиозных войн XVII век стал временем укрепления власти династии Бурбонов. Экономика оставалась аграрной, города росли медленно. Политика страны формировалась на фоне религиозных конфликтов и международного соперничества.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Ришельё: реформы и укрепление государства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Арман Жан дю Плесси стал главным министром Людовика XIII в 1624 году и начал борьбу с внутренним сопротивлением знати и гугенотов, усилив централизацию власти в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систему интендантов, поддержал развитие мануфактур и армии, а также основал Французскую академию в 1635 году для подъёма искусства и литературы.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Мазарини и Фронда: кризис и власть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Мазарини, ставший главой правительства после Ришельё, успешно подавил восстания Фронды (1648–1653), что позволило королю укрепить контроль над страной и окончательно установить абсолютизм.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Фронды и укрепление королевской власти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1648 году Мазарини заключил Вестфальский мир, усилив позиции Франции в Европе. Одновременно он контролировал воспитание молодого Людовика XIV, готовя его к роли абсолютного монарха.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и воспитание Людовика XIV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Людовика XIV: символ могущества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взошёл на трон в четырёхлетнем возрасте в 1643 году, а после смерти Мазарини в 1661-м стал править лично, формируя образ «короля-солнце».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72-летнее правление стало одним из самых продолжительных в Европе, символизируя централизованную власть и величие французского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Концентрирование власти в руках монарха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провозгласил себя источником всей государственной власти, ликвидируя автономию феодальных институтов и усиливая центральное управление из Версаля.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дворянством и армией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подчинялась королю через обязательное пребывание при дворе, а регулярная армия и административный аппарат расширялись для укрепления государственной мощи.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Людовика XIV: политика и власть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 финансов Кольбер поддерживал создание мануфактур, включая производство текстиля, фарфора и зеркал, защищая внутренний рынок от иностранной конкуренции.
</a:t>
            </a:r>
            <a:endParaRPr lang="en-US" sz="831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мануфактур и протекционизм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Кольбер поощрял ремесленников и купцов, стимулируя экспорт, что способствовало экономическому росту и превращению Франции в торговую державу.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ремесел и внешняя торговля
</a:t>
            </a:r>
            <a:endParaRPr lang="en-US" sz="915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колониального присутствия Франции сопровождалось созданием флотилии для торговли с заморскими территориями, расширяя экономическое влияние страны.
</a:t>
            </a:r>
            <a:endParaRPr lang="en-US" sz="847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 флот
</a:t>
            </a:r>
            <a:endParaRPr lang="en-US" sz="114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Кольбера и промышленное развитие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система и армия Людовика XIV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 Лувуа провёл реформы, создав к концу века регулярную армию численностью около 400 тысяч человек с усовершенствованной униформой и новым вооружением.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строила укрепления по границам, превращаясь в главную военную державу Европы благодаря организованной подготовке и дисциплине войск.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развитие городов в эпоху Людовика XIV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1700 году во Франции проживало около 20 миллионов человек. Развивались мануфактуры: текстиль, мебель, гобелены и зеркала из Сен-Гобена стали известны в Европе.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расширялась, создавались колониальные компании, а буржуазия укрепляла свои позиции, способствуя экономической и социальной перестройке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Людовика XIV: причины, ход и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Деволюционная война (1667–1668) велась за контроль над испанскими Нидерландами и укрепление границ Франции.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война (1672–1678) была попыткой ослабить торговых и политических соперников, особенно Республику Соединённых Провинций.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Аугсбургской лиги (1688–1697) представляла собой борьбу против антифранцузской коалиции, направленную на удержание европейского господства.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испанское наследство (1701–1714) завершилась дипломатическими соглашениями, но ослабила экономику и вызвала рост налогового давления внутри страны.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абсолютизм: власть и управление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монархия во Франции устранила остатки феодальной раздробленности, укрепив единую власть короля над всеми регионами и социальными слоями.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назначал интендантов — своих представителей, контролировавших знати, законы и суды, что способствовало централизации управления страной.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налогов и реформ административной системы увеличило доходы государства, а дворец стал центром политической и культурной жизни.»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1685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 год отмены Нантского эдикта, что привело к ущемлению протестантов и усилению католической церкви.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Франции XVII века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Нантского эдикта вызвала усиление религиозного контроля и рост недовольства среди протестантов, что повлияло на социальное и политическое устройство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1648 году была создана Академия для развития художественных традиций и поддержки талантливых мастеров, что дало мощный импульс развитию французского искусства.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Королевской академии живописи и скульптуры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1666 году, академия стала центром научных исследований и способствовала росту интереса к новым знаниям и открытиям во всех областях науки.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академия наук и научные открытия
</a:t>
            </a:r>
            <a:endParaRPr lang="en-US" sz="1338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Версаль стал не только резиденцией короля, но и шедевром архитектуры, демонстрируя величие эпохи и влияния французской культуры на Европу.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как символ культурного расцвета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искусство: расцвет эпохи Людовика XIV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 в эпоху абсолютизма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академия наук и научные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академия наук объединила ведущих учёных, способствуя продвижению исследований в физике, математике и медицине в XVII веке.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образования и идеалы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расширялось благодаря созданию колледжей и гимназий, что привело к формированию идеалов Просвещения и увеличению доступности знаний для дворянства и горожан.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75" y="-19675"/>
            <a:ext cx="4215350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художественные инновации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Версаль и другие архитектурные сооружения, такие как Люксембургский дворец, стали символами мощи и великолепия королевской власти во Франции.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классицизм в живописи и скульптуре с трудами мастеров Мансара и Лебрена отражал идеалы гармонии, порядка и величия эпохи Людовика XIV.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повседневная жизнь при «короле-солнце»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Общество делилось на дворянство, духовенство, горожан и крестьян: дворяне сохраняли привилегии, тогда как буржуазия постепенно усиливала своё влияние.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Париж превратился в крупнейший европейский город, где светская жизнь при дворе отличалась пышностью балов, приёмов и новых модных тенденций.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Бунты и недовольство: налоги и внутренние противоречия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1648—1653: Фронда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между знатью и королевской властью, вызванная желанием сохранить феодальные права, приведшая к большому внутреннему конфликту.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налогов вызвало частые восстания среди крестьян, страдавших от экономических трудностей и социальной несправедливости.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1653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короля над Фрондой укрепила монархию, но увеличила налоговое давление на простых людей и усилила роль чиновников.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в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Горожане, особенно в низших слоях, выражали протест против экономического давления и жесткого контроля со стороны власти.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французской культуры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стал языком дипломатии и моды, а театр и музыка Франции оказали заметное влияние на европейские культуры того времени.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модель монархии как пример для других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модель абсолютной монархии Людовика XIV вдохновляла Пруссию, Россию и Испанию на укрепление центральной власти и модернизацию управления.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Франции и культурное влияние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 длительность правления Людовика XIV, что стало своеобразным рекордом в европейской истории монархии.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периоде правления Людовика XIV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 года у власти позволили королю укрепить государственные институты и культуру, но привели к экономической усталости и социальной напряжённости.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эпохи кардиналов и «короля-солнце»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кардиналов и Людовика XIV заложила основы абсолютной монархии и культурного подъёма, одновременно породив экономические вызовы и социальные напряжения для последующих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2026-05-11T10:47:01Z</dcterms:created>
  <dcterms:modified xsi:type="dcterms:W3CDTF">2026-05-11T10:47:01Z</dcterms:modified>
</cp:coreProperties>
</file>