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солнечной системы: обзор и ключевые темы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состав, структуру и динамику объектов в Солнечной системе.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познания: как менялось представление о Солнечной системе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геоцентрической модели до современных космических миссий — эволюция понимания планет и малых тел через века открытий и технологий.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Светило состоит преимущественно из водорода и гелия, ядро его достигает температуры около 15 миллионов Кельвинов, обеспечивая термоядерный синтез и стабильное излучение энергии.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всей солнечной системы сосредоточено в её центральной звезде, которая определяет динамику и энергию всей системы.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NASA; НАСА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99,86%
</a:t>
            </a:r>
            <a:endParaRPr lang="en-US" sz="7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основных компонентов солнечной системы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включает восемь планет, пять признанных карликовых планет, свыше 200 известных спутников, а также многочисленные астероиды, кометы, метеороиды и пылевые частицы. Каждая группа обладает отличительными характеристиками и функциями.
</a:t>
            </a:r>
            <a:endParaRPr lang="en-US" sz="1198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объектов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распределены вдоль орбит с учётом массы и состава: каменистые планеты ближе к Солнцу, газовые гиганты на дальних орбитах, а карликовые планеты и малые тела концентрируются в поясах и облаках на периферии.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(земные) планеты: специфика и сравнения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— самая маленькая и близкая к Солнцу планета с каменистой поверхностью и тонкой атмосферой.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выделяется плотной углекислотной атмосферой и высокой температурой, создающей парниковый эффект.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отличается благоприятными условиями для жизни и развитой атмосферой с большим количеством кислорода.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обладает тонкой атмосферой и признаками прошлой водной активности, что делает его объектом интенсивных исследований.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461" y="1145300"/>
            <a:ext cx="6321179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сравнительные характеристики внутренних планет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четырёх земных планет демонстрируют разнообразие условий и свойств в пределах внутренней части Солнечной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отличается умеренным климатом и наличием естественного спутника, что важно для стабильности условий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астероидов: изучение и значение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занимает область между Марсом и Юпитером, насчитывая миллионы тел от малых камней до крупной Цереры. Его объекты состоят из камня, металлов и льда, представляя собой остатки протопланетного диска.
</a:t>
            </a:r>
            <a:endParaRPr lang="en-US" sz="1116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состав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служит источником метеороидов, помогает понять ранние этапы формирования системы и расширяет знания о материалах древних космических тел.
</a:t>
            </a:r>
            <a:endParaRPr lang="en-US" sz="1188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аспекты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Юпитер препятствует формированию полноценных планет в поясе, удерживая объекты разрозненно и создавая динамическое пространство с частыми столкновениями малого масштаба.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влияние Юпитера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гиганты: характеристики Юпитера и Сатурна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крупнейшая планета, заметно превышающая по массе и объёму Землю, с быстрым вращением и сложной атмосферой, включающей устойчивое Большое Красное Пятно.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Атмосферы обоих гигантов состоят преимущественно из водорода и гелия, но каждая планета обладает уникальными погодными явлениями и магнитными полями.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впечатляет своей широкой и яркой системой колец, состоящей из льда и каменных частиц разного размера, а также обширным спутниковым населением.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планет: сравнительная диаграмма (столбчатая)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гиганты превышают массу остальных планет в сотни и тысячи раз, формируя подавляющую часть массы всех планет.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массы в Юпитере и Сатурне подтверждает их ключевую роль в гравитационном балансе всей системы.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гиганты: особенности Урана и Нептуна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характеризуется необычным наклоном оси вращения почти на 98°, что приводит к экстремальным сезонам и влияет на атмосферное взаимодействие.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известен сильными ветрами, достигающими скоростей до 2100 км/ч, и активным геологизмом спутника Тритона с необычными феноменами.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планеты: определение и примеры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— это астрономические тела, которые достаточно крупны, чтобы принять почти сферическую форму, но при этом не очистили свои орбиты от других объектов, находясь в зоне Юпитера и дальше.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Плутона, к карликовым планетам относятся Макемаке, Хаумеа и Церера, последняя — единственный объект такого типа в главном поясе астероидов между Марсом и Юпитером.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ключевым представителям относятся Плутон и Эрида, расположенные в поясе Койпера, по размеру сопоставимы и обладают сложной геологией и атмосферными особенностями.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и облако Оорта: владения ледяных тел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— широкий регион за орбитой Нептуна, протяжённостью от 30 до 50 астрономических единиц. Здесь находятся тысячи мелких ледяных объектов, включая карликовые планеты, и образуются короткопериодические кометы, возвращающиеся к Солнцу через несколько десятков лет.
</a:t>
            </a:r>
            <a:endParaRPr lang="en-US" sz="1073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Койпера: кладезь ледяных тел за Нептуном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3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Оорта — предполагаемое сферическое облако из миллиардов кометных ядер, расположенное на расстояниях от 2000 до 100 000 а.е. от Солнца. Прямые наблюдения отсутствуют, но его существование принимается для объяснения появления долгопериодических комет.
</a:t>
            </a:r>
            <a:endParaRPr lang="en-US" sz="1153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Оорта: гипотетический источник долгопериодических комет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Кометы: состав, поведение и знаменитые объекты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состоят из замёрзших газов, пыли и камней, называемых «грязным снежком». При приближении к Солнцу лёд испаряется, образуя яркие хвосты из газов и пыли, видимые с Земли.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комет важно для понимания состава ранней солнечной системы, так как они сохранили древний материал, сохранившийся с момента её формирования.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комет обычно вытянуты; короткопериодические кометы, как Галлея, возвращаются через несколько десятилетий, тогда как долгопериодические, как Хейла-Боппа, имеют периоды в тысячи лет.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Метеороиды, метеоры и метеориты: связь и различия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Метеороиды — небольшие частицы космического вещества размером от песчинок до нескольких метров, движущиеся по орбитам внутри солнечной системы.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вхождении в земную атмосферу эти тела испаряются и сгорают, вызывая видимое световое явление — метеор или «звёздный дождь».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фрагменты достигают поверхности Земли, они называются метеоритами, которые могут быть каменными, железными или смешанными по составу.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найденный метеорит — Гоба из Намибии, массой около 66 тонн, он представляет собой уникальный объект для изучения космического материала.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1513109"/>
            <a:ext cx="4335300" cy="299008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крупнейшие спутники планет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спутники планет различаются по диаметру, орбитальному периоду и особенностям, начиная от единственного естественного спутника Земли до крупнейших ледяных миров.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особенностей спутников показывает широкий спектр условий и процессов в Солнечной системе.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NASA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и магнитные поля: динамика и защита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определяет движение планет и спутников, создавая орбитальные резонансы и приливы, влияющие на геологическую активность и стабильность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поля планет-гигантов, особенно Юпитера, сильны и создают защиту от солнечной радиации. Земная магнитосфера охраняет атмосферу от солнечного ветра, поддерживая условия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и его влияние на тела системы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— поток заряженных частиц, излучаемый Солнцем со скоростью 400–800 км/с, распространяющийся по всей солнечной системе.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солнечного ветра изменяются орбиты комет и формируются радиационные пояса, например, Линии Ван Аллена вокруг Земли.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взаимодействует с магнитосферами планет, вызывая полярные сияния и способствует эрозии атмосфер, как это происходит на Марсе и Меркурии.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дальнейшая эволюция солнечной системы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начала формироваться из вращающегося газопылевого облака, которое сжалось под действием гравитации, приведя к образованию протозвезды.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~4,6 млрд лет назад — образование протопланетного облака
</a:t>
            </a:r>
            <a:endParaRPr lang="en-US" sz="1071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продолжаются в области распространения процессов формирования планет на другие звёздные системы и происхождения воды на Земле.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состояние и изучение экзопланет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Происходила динамическая перестройка орбит тел, сопровождаемая столкновениями и бомбардировками, формируя современную структуру и очищая пространство.
</a:t>
            </a:r>
            <a:endParaRPr lang="en-US" sz="1145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планет и поздняя бомбардировка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стало светилом, а вокруг него из материала образовывались планетезимали и планеты через процесс аккреции жидкости и твердых частиц.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протозвезды и аккреция тел
</a:t>
            </a:r>
            <a:endParaRPr lang="en-US" sz="1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космические миссии: открытия и вклад в науку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«Вояджер-1» и «Вояджер-2» предоставили уникальные данные о внешних планетах, их магнитных полях и спутниках. Были обнаружены водные гейзеры на Европе и геологическая активность Энцелада.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Вояджер расширили горизонты знаний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2015 году миссия «New Horizons» предоставила первые подробные изображения Плутона и Харона, выявив геологическое разнообразие и активные процессы на карликовой планете.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Horizons впервые показал поверхность Плутона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«Кассини» подробно изучил структуру колец и атмосферу Сатурна, раскрывая сложные процессы взаимодействия частиц и влияние спутников на систему колец.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Кассини исследовал таинственные кольца Сатурна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исследования солнечной системы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и истории солнечной системы позволяет понять истоки жизни на Земле, механизмы космических угроз и стимулирует развитие технологий и фундаментальной науки.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2026-05-07T23:39:30Z</dcterms:created>
  <dcterms:modified xsi:type="dcterms:W3CDTF">2026-05-07T23:39:30Z</dcterms:modified>
</cp:coreProperties>
</file>