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как основа хозяйства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Ресурсы, энергия, труд и технологии работают вместе.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превратила ручной труд в массовое производство товаров. Её продукты окружают нас дома, в школе и на улице — от одежды до транспорта.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промышленность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7"/>
            <a:ext cx="2596083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39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9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обеспечивает людей вещами первой необходимости: одеждой, мебелью, лекарствами, техникой и строительными материалами. Без неё повседневная жизнь была бы намного сложнее.
</a:t>
            </a:r>
            <a:endParaRPr lang="en-US" sz="1098" dirty="0"/>
          </a:p>
        </p:txBody>
      </p:sp>
      <p:sp>
        <p:nvSpPr>
          <p:cNvPr id="11" name="Text 3"/>
          <p:cNvSpPr txBox="1"/>
          <p:nvPr/>
        </p:nvSpPr>
        <p:spPr>
          <a:xfrm>
            <a:off x="3218696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сырья к изделию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связывает природные ресурсы с результатом труда: сырьё добывают, перерабатывают и превращают в полезные изделия. Так возникает цепочка производства.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067855" y="1563687"/>
            <a:ext cx="2648320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 технологии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заводах и фабриках работают специалисты разных профессий, а станки и технологии ускоряют выпуск продукции. Это делает производство более точным и устойчивым.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21772" y="2958305"/>
            <a:ext cx="4000571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товаров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товаров производится много, они становятся доступнее для людей. Поэтому промышленность влияет на цены, ассортимент в магазинах и уровень жизни.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0338" y="2958305"/>
            <a:ext cx="408106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отраслей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отрасли выпускают разные виды продукции: одни дают материалы, другие — готовые вещи. Вместе они образуют основу хозяйства страны.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промышленность отличается от других сфер
</a:t>
            </a:r>
            <a:endParaRPr lang="en-US" sz="2218" dirty="0"/>
          </a:p>
        </p:txBody>
      </p:sp>
      <p:sp>
        <p:nvSpPr>
          <p:cNvPr id="8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8" dirty="0"/>
          </a:p>
        </p:txBody>
      </p:sp>
      <p:sp>
        <p:nvSpPr>
          <p:cNvPr id="9" name="Text 2"/>
          <p:cNvSpPr txBox="1"/>
          <p:nvPr/>
        </p:nvSpPr>
        <p:spPr>
          <a:xfrm>
            <a:off x="559405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вещей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перерабатывает сырьё и создаёт готовые товары. Сначала добывают или получают материалы, затем на предприятиях из них делают нужные людям изделия.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02659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и разведение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связано с выращиванием растений и разведением животных. Его результатом становятся зерно, овощи, молоко, мясо и другие продукты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5914" y="2425463"/>
            <a:ext cx="2308430" cy="17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людям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не производит вещь, а помогает людям в повседневной жизни. К ней относятся лечение, обучение, перевозки, торговля и связь.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промышленности в экономике страны
</a:t>
            </a:r>
            <a:endParaRPr lang="en-US" sz="2218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база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предприятия выпускают множество товаров, которыми пользуются каждый день. Именно они обеспечивают рынок одеждой, техникой, материалами и другими нужными изделиями.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фабрики дают работу инженерам, рабочим, водителям, технологам и многим другим специалистам. Это поддерживает занятость в городах и посёлках.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экономикой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пополняет бюджет страны через налоги и помогает развиваться транспорту, строительству и торговле. От неё зависит устойчивость многих других отраслей.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самостоятельность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промышленность позволяет выпускать современную технику внутри страны и меньше зависеть от поставок извне. Это важно для развития и безопасности.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Сырьё, переработка и энергия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ресурсы проходят через производство и превращаются в товары.
</a:t>
            </a:r>
            <a:endParaRPr lang="en-US" sz="26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5216" y="1884065"/>
            <a:ext cx="2000830" cy="25357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Добыча: от недр к сырью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Извлечение ресурсов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начинается с поиска и извлечения полезных ископаемых из недр земли. Уголь, нефть, газ и руда становятся исходным материалом для дальнейшего производства.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отраслей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сырья используются по-разному: из руды получают металлы, из нефти — топливо и пластмассы, из песка — стекло, из соли — химические продукты.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производства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добычи не началась бы переработка, поэтому эта отрасль стоит в начале почти любой промышленной цепочки. Она обеспечивает заводы исходным сырьём.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70" y="1744038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390" y="1744038"/>
            <a:ext cx="398213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40585"/>
            <a:ext cx="485400" cy="4314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63096" y="3362158"/>
            <a:ext cx="485400" cy="388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46914" y="3328768"/>
            <a:ext cx="341325" cy="455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для всех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Электростанции вырабатывают электричество, которое питает фабрики, школы, больницы и жилые дома. Без него останавливаются станки, освещение и многие повседневные приборы.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для процессов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нужно не только людям, но и производству. Оно помогает поддерживать рабочую температуру в цехах, зданиях и технологических процессах.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Непрерывная работа
</a:t>
            </a:r>
            <a:pPr algn="l" indent="0" marL="0">
              <a:lnSpc>
                <a:spcPct val="90000"/>
              </a:lnSpc>
              <a:buNone/>
            </a:pPr>
            <a:r>
              <a:rPr lang="en-US" sz="43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зависит от бесперебойной подачи энергии, потому что массовый выпуск товаров требует постоянной работы оборудования. Любой сбой сразу влияет на производство.
</a:t>
            </a:r>
            <a:endParaRPr lang="en-US" sz="105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системы
</a:t>
            </a:r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соединяет электростанции, линии передачи и потребителей. Поэтому она считается одной из главных систем, на которых держится хозяйство страны.
</a:t>
            </a:r>
            <a:endParaRPr lang="en-US" sz="116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
</a:t>
            </a:r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топлива и источники энергии позволяют выбирать подходящий способ выработки электричества и тепла для конкретных условий и регионов.
</a:t>
            </a:r>
            <a:endParaRPr lang="en-US" sz="1160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8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 — основа работы заводов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8" dirty="0"/>
          </a:p>
        </p:txBody>
      </p:sp>
      <p:sp>
        <p:nvSpPr>
          <p:cNvPr id="7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1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приборостроение
</a:t>
            </a:r>
            <a:endParaRPr lang="en-US" sz="2221" dirty="0"/>
          </a:p>
        </p:txBody>
      </p:sp>
      <p:sp>
        <p:nvSpPr>
          <p:cNvPr id="8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и приборостроение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708924" y="1734788"/>
            <a:ext cx="4013299" cy="10772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для всех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Машиностроение создаёт технику для производства и быта: станки, автомобили, тракторы, роботов и бытовые приборы. Без этих изделий другие отрасли не смогли бы работать так быстро и точно.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08924" y="3350520"/>
            <a:ext cx="4013299" cy="10772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приборы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Приборостроение выпускает точные устройства: часы, датчики, медицинские аппараты и школьное оборудование. Такие изделия помогают измерять, контролировать и обучать.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нужен почти во всех отраслях: он делает возможными транспорт, стройку и машины.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обществознания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1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90000"/>
              </a:lnSpc>
              <a:buNone/>
            </a:pPr>
            <a:r>
              <a:rPr lang="en-US" sz="1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металлов — чёрные и цветные.
</a:t>
            </a:r>
            <a:endParaRPr lang="en-US" sz="8214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промышленность делает доступными материалы, без которых трудно представить повседневную жизнь.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оценка по теме «Химическая промышленность в быту»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9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90000"/>
              </a:lnSpc>
              <a:buNone/>
            </a:pPr>
            <a:r>
              <a:rPr lang="en-US" sz="12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10 привычных вещей рядом с нами содержат продукты химической промышленности
</a:t>
            </a:r>
            <a:endParaRPr lang="en-US" sz="7391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
</a:t>
            </a:r>
            <a:pPr algn="l" indent="0" marL="0">
              <a:lnSpc>
                <a:spcPct val="90000"/>
              </a:lnSpc>
              <a:buNone/>
            </a:pPr>
            <a:r>
              <a:rPr lang="en-US" sz="3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портфеле легко увидеть результаты работы лёгкой промышленности: пенал, форма, кроссовки, рюкзак. Эти вещи проходят через несколько этапов — от материала до готового изделия, удобного для повседневного использования.
</a:t>
            </a:r>
            <a:endParaRPr lang="en-US" sz="911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волокна к одежде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начинается не с магазина, а с хлопка, шерсти или синтетического волокна. Затем её окрашивают, кроят и шьют, чтобы получить одежду, которая защищает от холода и выглядит аккуратно.
</a:t>
            </a:r>
            <a:endParaRPr lang="en-US" sz="1035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удобство
</a:t>
            </a:r>
            <a:pPr algn="l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сумки тоже создаются по строгой технологии: материал должен быть прочным, лёгким и безопасным. Поэтому в этой отрасли важны качество сырья, точность обработки и аккуратная сборка деталей.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8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лёгкая промышленность меняет повседневность
</a:t>
            </a:r>
            <a:endParaRPr lang="en-US" sz="221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1208" y="1569245"/>
            <a:ext cx="1713264" cy="29191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продукты становятся готовой пищей
</a:t>
            </a:r>
            <a:endParaRPr lang="en-US" sz="2218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8" dirty="0"/>
          </a:p>
        </p:txBody>
      </p:sp>
      <p:sp>
        <p:nvSpPr>
          <p:cNvPr id="12" name="Text 2"/>
          <p:cNvSpPr txBox="1"/>
          <p:nvPr/>
        </p:nvSpPr>
        <p:spPr>
          <a:xfrm>
            <a:off x="525179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предприятия поступают молоко, зерно, мясо, овощи и фрукты. Из них получают продукты, которые можно хранить дольше и перевозить на большие расстояния.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230228" y="2551753"/>
            <a:ext cx="130601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сырьё очищают, измельчают, варят, сушат, запекают или смешивают по рецептуре. Так появляются хлеб, макароны, сыр, соки, консервы и другие готовые продукты.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3952253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важны упаковка и хранение. Они защищают пищу от порчи, помогают соблюдать сроки годности и делают доставку в магазины и столовые удобнее.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5652582" y="2551753"/>
            <a:ext cx="1306017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 связана с сельским хозяйством, транспортом и торговлей. Благодаря этой цепочке продукты доходят до людей в нужном виде и в нужное время.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8" dirty="0"/>
          </a:p>
        </p:txBody>
      </p:sp>
      <p:sp>
        <p:nvSpPr>
          <p:cNvPr id="8" name="Text 1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Заготовка древесины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заготавливают в местах, где есть подходящие запасы древесины и пути вывоза. На этом этапе получают сырьё для дальнейшей обработки.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81038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Распил и сушка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Стволы распиливают, сушат и сортируют. После этого из них получают доски, брусья и другие заготовки для производства.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52164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изделия отправляют в дома, школы, офисы и на стройки. Здесь они становятся частью повседневной жизни и строительства.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51593" y="3070721"/>
            <a:ext cx="3570185" cy="7335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древесину обрабатывают на станках: строгают, шлифуют, режут и склеивают. Так появляются бумага, картон, мебельные детали и строительные элементы.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древесины от леса до изделия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8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Материалы, из которых строят города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материалы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Кирпич, цемент и бетон дают прочную основу для зданий и дорог. Эти материалы должны выдерживать нагрузку, влагу, мороз и длительное использование.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зданий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Железобетонные детали ускоряют строительство, потому что их можно заранее изготовить на заводе. На площадке остаётся только собрать нужные элементы в единое сооружение.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пространство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делает помещения светлее, а современные конструкции — удобнее. Его используют в окнах, фасадах и перегородках, сочетая прозрачность с практичностью.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отраслей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зависит от поставок металла, химических добавок и полезных ископаемых. Поэтому эта отрасль объединяет сразу несколько направлений промышленности.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8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к изделию
</a:t>
            </a:r>
            <a:pPr algn="l" indent="0" marL="0">
              <a:lnSpc>
                <a:spcPct val="90000"/>
              </a:lnSpc>
              <a:buNone/>
            </a:pPr>
            <a:r>
              <a:rPr lang="en-US" sz="9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сырьё проходит несколько отраслей и превращается в готовые вещи.
</a:t>
            </a:r>
            <a:endParaRPr lang="en-US" sz="26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заводы стоят именно здесь
</a:t>
            </a:r>
            <a:endParaRPr lang="en-US" sz="2326" dirty="0"/>
          </a:p>
        </p:txBody>
      </p:sp>
      <p:sp>
        <p:nvSpPr>
          <p:cNvPr id="10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8" dirty="0"/>
          </a:p>
        </p:txBody>
      </p:sp>
      <p:sp>
        <p:nvSpPr>
          <p:cNvPr id="11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2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сырью
</a:t>
            </a:r>
            <a:pPr algn="l" indent="0" marL="0">
              <a:lnSpc>
                <a:spcPct val="90000"/>
              </a:lnSpc>
              <a:buNone/>
            </a:pPr>
            <a:r>
              <a:rPr lang="en-US" sz="37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предприятия строят ближе к месторождениям, чтобы не перевозить сырьё слишком далеко. Это особенно важно там, где для производства требуется много руды, угля или другого топлива.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транспорт
</a:t>
            </a:r>
            <a:pPr algn="l" indent="0" marL="0">
              <a:lnSpc>
                <a:spcPct val="90000"/>
              </a:lnSpc>
              <a:buNone/>
            </a:pPr>
            <a:r>
              <a:rPr lang="en-US" sz="399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9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заводы выбирают места рядом с дорогами, железными дорогами, портами и крупными узлами. Так проще доставлять материалы и отправлять готовую продукцию покупателям.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вода
</a:t>
            </a:r>
            <a:pPr algn="l" indent="0" marL="0">
              <a:lnSpc>
                <a:spcPct val="90000"/>
              </a:lnSpc>
              <a:buNone/>
            </a:pPr>
            <a:r>
              <a:rPr lang="en-US" sz="393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9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отраслей важно наличие электроэнергии и воды. Без них трудно обеспечить непрерывную работу оборудования, охлаждение, очистку и другие технологические процессы.
</a:t>
            </a:r>
            <a:endParaRPr lang="en-US" sz="1080" dirty="0"/>
          </a:p>
        </p:txBody>
      </p:sp>
      <p:sp>
        <p:nvSpPr>
          <p:cNvPr id="14" name="Text 5"/>
          <p:cNvSpPr txBox="1"/>
          <p:nvPr/>
        </p:nvSpPr>
        <p:spPr>
          <a:xfrm>
            <a:off x="4842094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Кадры и центры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Машиностроению, приборостроению и другим сложным отраслям нужны специалисты. Поэтому предприятия часто размещают там, где есть колледжи, вузы и крупные города.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325" y="3244749"/>
            <a:ext cx="8513060" cy="130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запускают промышленность
</a:t>
            </a:r>
            <a:endParaRPr lang="en-US" sz="2218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8" dirty="0"/>
          </a:p>
        </p:txBody>
      </p:sp>
      <p:sp>
        <p:nvSpPr>
          <p:cNvPr id="13" name="Text 2"/>
          <p:cNvSpPr txBox="1"/>
          <p:nvPr/>
        </p:nvSpPr>
        <p:spPr>
          <a:xfrm>
            <a:off x="525179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людей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промышленности всё начинается с людей, которые добывают сырьё, управляют техникой и следят за безопасностью. Их работа требует внимательности, точности и дисциплины.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2230228" y="1910900"/>
            <a:ext cx="1306018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специалистов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и технологи продумывают, как сделать производство быстрее, дешевле и надёжнее. Они выбирают оборудование, контролируют качество и ищут способы улучшить процесс.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3952253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производства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Операторы станков, электрики и водители обеспечивают движение материалов и работу механизмов. Без их ежедневного труда завод не сможет выпускать продукцию вовремя.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652582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Конвейеры и датчики помогают передавать детали между участками без задержек. Автоматизация делает производство более ровным и уменьшает количество ошибок.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7343772" y="1910900"/>
            <a:ext cx="1306017" cy="1223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на заводе
</a:t>
            </a:r>
            <a:pPr algn="l" indent="0" marL="0">
              <a:lnSpc>
                <a:spcPct val="90000"/>
              </a:lnSpc>
              <a:buNone/>
            </a:pPr>
            <a:r>
              <a:rPr lang="en-US" sz="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особенно полезны там, где нужно много повторяющихся операций. Они повышают скорость, а человеку оставляют контроль, настройку и принятие решений.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позволяет возвращать в производство бумагу, стекло, металл и пластик, уменьшая объём отходов и экономя природные ресурсы.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отходов возвращается в оборот, тем меньше нагрузка на природу и тем рациональнее работает промышленность.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переработка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8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«Экология и переработка»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 промышленности не обойтись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превращает природные ресурсы в нужные людям товары, связывает отрасли между собой и поддерживает экономику страны. Без неё невозможны комфортная жизнь, развитие техники и устойчивое хозяйство.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2026-07-26T21:20:50Z</dcterms:created>
  <dcterms:modified xsi:type="dcterms:W3CDTF">2026-07-26T21:20:50Z</dcterms:modified>
</cp:coreProperties>
</file>