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прямо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замечать, кто что делает прямо сейчас.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 — это момент, который идет прямо перед нами. Если уметь его описывать, проще рассказывать о школе, доме и прогулке, не путая события.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момент «сейчас»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описания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героя к действию, месту и продолжению истории.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 дело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Ваня — герой, солнце — его рисунок, лист — место действия. Когда все части названы, сразу видно, кто занят делом и что именно получается.
</a:t>
            </a:r>
            <a:endParaRPr lang="en-US" sz="1499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ставит чайник на кухне, и картинка становится понятной без лишних объяснений. Читатель легко представляет, что происходит дома именно сейчас.
</a:t>
            </a:r>
            <a:endParaRPr lang="en-US" sz="1499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спит на подоконнике, и в этой короткой фразе уже есть спокойствие, движение времени и ясное место. Получается маленькая живая зарисовка.
</a:t>
            </a:r>
            <a:endParaRPr lang="en-US" sz="1499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что делает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происходит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видна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сразу рисует фон истории: класс, кухня, двор или библиотека. Без него действие звучит беднее, а с ним — будто кадр из фильма.
</a:t>
            </a:r>
            <a:endParaRPr lang="en-US" sz="1622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звучит по-разному в разных местах. В классе шуршат тетради, на кухне пахнет супом, а во дворе звенит велосипед.
</a:t>
            </a:r>
            <a:endParaRPr lang="en-US" sz="1622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просто назвать место, а потом добавить, что там происходит. Так рассказ собирается как конструктор: спокойно, точно и без потери смысла.
</a:t>
            </a:r>
            <a:endParaRPr lang="en-US" sz="15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действие видно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не просто в школе — он собирает рюкзак. Точное действие помогает слушателю увидеть сцену и понять, чем занят герой в этот момент.
</a:t>
            </a:r>
            <a:endParaRPr lang="en-US" sz="1283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расплывчатости
</a:t>
            </a:r>
            <a:pPr algn="l" indent="0" marL="0">
              <a:lnSpc>
                <a:spcPct val="100000"/>
              </a:lnSpc>
              <a:buNone/>
            </a:pPr>
            <a:r>
              <a:rPr lang="en-US" sz="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не просто сидит за партой — она открывает пенал. Когда действие названо ясно, рассказ звучит живо и без туманных слов.
</a:t>
            </a:r>
            <a:endParaRPr lang="en-US" sz="1275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пишет задание на доске, а ребята слушают и готовятся. Такие глаголы показывают, что сейчас идет настоящий рабочий момент, а не пересказ.
</a:t>
            </a:r>
            <a:endParaRPr lang="en-US" sz="1283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сильное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слово, тем понятнее картинка. Вместо «что-то делает» лучше сказать «рисует», «собирает», «читает» или «строит» — и история сразу оживает.
</a:t>
            </a:r>
            <a:endParaRPr lang="en-US" sz="12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«прямо сейчас»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начался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уже идет: дети готовы слушать, читать и отвечать. Это помогает понять, что действие происходит именно в настоящий момент.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идет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мы читаем вслух, а кто-то внимательно следит за текстом. Слово «сейчас» делает фразу очень точной и понятной.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за секундой
</a:t>
            </a:r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 сейчас звонок еще не прозвенел, и событие продолжается. Такие слова показывают, что история происходит именно в эту секунду.
</a:t>
            </a:r>
            <a:endParaRPr lang="en-US" sz="13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покажут рисунки или ответят учителю. Дальше действие переходит к следующему короткому событию, и рассказ становится связным.
</a:t>
            </a:r>
            <a:endParaRPr lang="en-US" sz="1374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дела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заканчивают задание и проверяют, все ли получилось аккуратно. Это первый шаг к завершению маленькой истории.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событие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класс начнет новую игру или другое задание. Такой финал помогает услышать в истории не только настоящее, но и продолжение.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дальше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начала фраз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себя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«Сейчас я читаю книгу» — хороший старт для рассказа о себе. В такой фразе уже есть герой, действие и понятный момент времени.
</a:t>
            </a:r>
            <a:endParaRPr lang="en-US" sz="1496" dirty="0"/>
          </a:p>
        </p:txBody>
      </p:sp>
      <p:sp>
        <p:nvSpPr>
          <p:cNvPr id="11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нас и всех
</a:t>
            </a:r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«Сейчас мы играем в слова» и «сейчас ребята строят башню» показывают общую работу. Такие начала удобно использовать, когда действуют сразу несколько человек.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55825" y="3020725"/>
            <a:ext cx="5227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дом и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«Сейчас она убирает игрушки» и «сейчас кошка смотрит в окно» помогают описать домашние сцены. Они короткие, ясные и легко запоминаются.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героя: кто именно сейчас действует — ученик, мама, кот или весь класс. Без героя рассказ теряет опору и становится слишком расплывчатым.
</a:t>
            </a:r>
            <a:endParaRPr lang="en-US" sz="1499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добавь действие и место: что делает герой и где он находится. Именно эта связка превращает короткую фразу в ясную маленькую картинку.
</a:t>
            </a:r>
            <a:endParaRPr lang="en-US" sz="1499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подумай, что будет дальше. Такой финал помогает рассказу звучать завершенно и логично, будто ты спокойно показал маленькую сцену из жизни.
</a:t>
            </a:r>
            <a:endParaRPr lang="en-US" sz="1499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Карточка-шаблон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сцену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1: в классе. Кто — Даша. Что — раскрашивает карту. Где — за партой. Сейчас — прямо на уроке. Дальше — покажет работу соседу.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сцену дома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2: дома. Кто — папа. Что — режет яблоко. Где — на кухне. Сейчас — в этот момент ужина. Дальше — яблоко попадет в миску.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сцену во 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3: во дворе. Кто — дети. Что — строят снеговика. Где — рядом с горкой. Сейчас — пока снег еще мягкий. Дальше — добавят шарф и нос-морковку.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найди части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 короткой фразе того, кто действует. Это может быть один человек, животное или целая группа. Главное — сразу понять, о ком идет речь.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назови действие точно: ест, читает, бежит, рисует, собирает. Чем точнее слово, тем легче представить картинку и не перепутать событие.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добавь место: в классе, дома, во дворе или на улице. Так фраза становится ясной и похожей на маленький живой кадр.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шаблон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83700" y="122677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 это?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придумай героя: мальчик, кошка, мама, класс или ребята. Герой нужен, чтобы фраза не звучала пусто и сразу отвечала на вопрос «кто?».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83700" y="227682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 где?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добавь действие и место: читает дома, играет во дворе, пишет в тетради. Чем короче и точнее описание, тем легче его представить.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783700" y="332687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дальше?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 фразу намеком на будущее: скоро закончит, потом покажет, после этого уйдет. Так рассказ получается не обрывком, а маленькой историей.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зарисовка из двух сцен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32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окна лежит мягкий свет, и в комнате тихо. Кот дремлет на кресле, а часы спокойно отсчитывают секунды. В это же время сестра аккуратно рисует открытку и старается не выйти за край.
</a:t>
            </a:r>
            <a:endParaRPr lang="en-US" sz="140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почти готова
</a:t>
            </a:r>
            <a:pPr algn="ctr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стоят карандаши, рядом лежат блестки и цветная бумага. Сестра уже почти закончила рисунок, поэтому скоро сможет показать его всем дома. Получается простая, но очень теплая история про один момент.
</a:t>
            </a:r>
            <a:endParaRPr lang="en-US" sz="14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Сначала: кто действует и где это видно. Потом: что происходит прямо сейчас. Затем: зачем это важно или что будет дальше.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ошибки и как их исправить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590" y="1342445"/>
            <a:ext cx="7604871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Путаем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говори о прошлом, если нужно описать настоящий момент. Помогают слова сейчас, в этот момент, прямо сейчас. Они сразу показывают, что событие происходит именно сегодня и именно на твоих глазах.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590" y="2812716"/>
            <a:ext cx="7604871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фразе нет героя, слушатель теряется и не понимает, кто действует. Назови его прямо: мальчик, мама, кот, класс или ребята. Тогда картинка станет ясной и собранной.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Вторые ошибки и как их исправить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8018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«что-то происходит» слишком расплывчаты. Лучше назвать точное действие: пишет, бежит, читает, строит, смотрит. Тогда рассказ становится живым и помогает быстро представить сцену без догадок.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8018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Сбился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перепутай порядок: сначала скажи, что происходит сейчас, а потом — что будет дальше. Если поставить события наоборот, рассказ спутается и будет звучать как перевернутый пазл.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рассказ про этот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свой рассказ по простому чек-листу: кто, что делает, где, сейчас ли это и что будет дальше. Если все пункты на месте, получится короткая, ясная и живая зарисовка.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2026-07-25T20:15:57Z</dcterms:created>
  <dcterms:modified xsi:type="dcterms:W3CDTF">2026-07-25T20:15:57Z</dcterms:modified>
</cp:coreProperties>
</file>