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Обособление несогласованных определений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запятые нужны, а когда нет.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эта тема на уроке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находить несогласованное определение, понимать его смысловую связь с главным словом и правильно решать, нужны ли запятые в простых школьных предложениях.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977" y="1564732"/>
            <a:ext cx="419738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0966" y="2401195"/>
            <a:ext cx="419738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0966" y="3237659"/>
            <a:ext cx="419738" cy="479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90948" y="4074102"/>
            <a:ext cx="359775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выражаются несогласованные определения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определения выражаются существительным с предлогом или без него. Они называют признак через отношение к предмету: дом у дороги, книга брата.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слов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может быть выражено сочетанием нескольких слов. Оно уточняет предмет, добавляя важную деталь: платье в клетку, тетрадь без обложки, мальчик в синей куртке.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несогласованное определение связано с местоимением и поясняет его значение. В таких случаях конструкция обычно стоит рядом с главным словом и делает высказывание точнее.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определение часто идёт после главного слова. Так его легче заметить и понять, какую именно подробность оно добавляет к предмету.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несогласованные определения обособляются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условия, примеры и пунктуационный результат.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нужны тогда, когда есть пояснение, уточнение или зависимость от местоимения и имени собственного.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«Обособление несогласованных определений»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нужны ли запятые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смыслу и связи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Несогласованные определения при именах собственных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Москва, город-герой; Анна, с зелёным рюкзаком; Волга, большая река России. В каждом примере добавочная часть сообщает новую подробность, а не просто часть названия.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упражнениях важно отличать пояснение от обычного сочетания слов. Если зависимая часть только называет постоянный признак без отдельного сообщения, запятая может не понадобиться.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имени собственном оборот часто превращается в пояснение к уже названному объекту. Он уточняет, кто именно или что именно имеется в виду, поэтому обычно выделяется запятыми.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Несогласованные определения при местоимениях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запятая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личных местоимениях несогласованное определение обычно обособляется. Например: он, в тёмной куртке; мы, уставшие после прогулки. Запятая отделяет новую подробность о лице.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такая пунктуация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оформление помогает не смешивать основное сообщение и дополнительное уточнение. Читатель сразу видит, что оборот относится к местоимению и сообщает о нём больше.
</a:t>
            </a:r>
            <a:endParaRPr lang="en-US" sz="10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чаще встречаются в примерах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чаще всего встречаются простые конструкции после главного слова, потому что их легче распознать по смысловой связи.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материала составляют существительные с предлогом; редкие модели требуют более внимательной проверки смысла.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примеров по теме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обособления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помогают выделить добавочную подробность и не смешивать её с основной мыслью. Поэтому предложение читается точнее и яснее, особенно если зависимая часть короткая.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девочка с длинной косой и девочка, с длинной косой. В первом случае это часть описания, во втором — отдельное уточнение, которое специально выделено.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важно замечать, что пунктуация влияет на смысл. Одна и та же конструкция может звучать как обычный признак или как пояснение к предмету.
</a:t>
            </a:r>
            <a:endParaRPr lang="en-US" sz="11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0" y="1854785"/>
            <a:ext cx="414600" cy="331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13325"/>
            <a:ext cx="414600" cy="414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4100" y="1808825"/>
            <a:ext cx="370650" cy="423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запятые не ставятся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определение тесно связано с существительным и просто называет предмет точнее, запятая не нужна. Так работают сочетания вроде книга брата или дорога домой.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сочетание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устойчивых выражениях запятая обычно не ставится, потому что они воспринимаются как единое целое: платье в горошек, человек с характером, окно на улицу.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оборот не добавляет отдельного сообщения, а только образует привычное название признака, его не выделяют запятыми. Устойчивость сочетания здесь особенно важна.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895318"/>
            <a:ext cx="4122000" cy="16306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обособленных и необособленных примеров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когда несогласованное определение тесно связано с главным словом, а когда оно становится пояснением и выделяется запятыми.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нужна не всегда: она появляется, когда оборот добавляет уточнение или пояснение, а не просто называет признак предмета.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«Обособление несогласованных определений»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Несогласованное определение может стоять перед главным словом, но в школьных примерах чаще встречается после него. Именно такая позиция помогает увидеть, что зависимая часть поясняет уже названный предмет.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типа «мальчик, в полосатой рубашке» или «кошка, у окна» постпозиция делает связь заметнее. Стрелка на схеме показывает, что оборот относится к одному слову и уточняет его.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определения в предложении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там, где ученик ориентируется только на паузу при чтении и не проверяет смысл словосочетания.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проблемные случаи связаны с местоимениями и устойчивыми сочетаниями: здесь особенно важно сначала определить связь слов, а уже потом ставить запятые.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Схематизированные данные по типовым школьным упражнениям по теме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Ориентируйтесь на главное слово: именно оно называет предмет, а зависимая часть только уточняет его признак, место, принадлежность или дополнительную подробность.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задаёт основу смысла словосочетания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примерам темы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постановкой запятой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смысле связи слов и помогает отличить уточнение от тесного словосочетания.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темами русского языка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однородными членами эта тема связана через пунктуацию: ученик учится видеть, что запятая может разделять не только равные части, но и поясняющий оборот.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члены предложения тоже требуют внимания к смыслу. Нужно определить, добавляет ли оборот новую подробность или только входит в состав обычного словосочетания.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лучше понимать приложение: в обоих случаях зависимая часть поясняет главное слово и уточняет его смысл, поэтому важно не путать такие конструкции.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умение полезно в диктантах, изложениях и сочинениях: оно помогает писать точнее, не пропускать запятые и не ставить их там, где они не нужны.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становятся ярче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на холме
</a:t>
            </a:r>
            <a:pPr algn="l" indent="0" marL="0">
              <a:lnSpc>
                <a:spcPct val="115000"/>
              </a:lnSpc>
              <a:buNone/>
            </a:pPr>
            <a:r>
              <a:rPr lang="en-US" sz="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холме стояла девочка, с сияющими глазами, и смотрела на дорогу. Обычное предложение стало живее: одна подробность сразу помогла увидеть не просто человека, а настроение и выражение лица. Именно так несогласованное определение работает в художественной речи.
</a:t>
            </a:r>
            <a:endParaRPr lang="en-US" sz="895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 старого леса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на высоком холме, казался особенно тихим среди деревьев. Добавочная часть не меняет сам предмет, но делает картину точнее и заметнее. Читатель легко представляет место, где происходит действие, и это усиливает впечатление от текста.
</a:t>
            </a:r>
            <a:endParaRPr lang="en-US" sz="9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примеры чаще встречаются в упражнениях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часто используются короткие, понятные конструкции, чтобы ученик мог сосредоточиться на смысле и пунктуации.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модели с существительным и предлогом: их проще всего распознать по связи с главным словом и проверить на наличие уточнения.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Схематизированные данные по типовым упражнениям 5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перед записью предложения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словосочетание по смыслу: это помогает понять, нужно ли выделять несогласованное определение запятыми.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оборот несёт дополнительную информацию, он выделяется; если входит в тесное словосочетание, запятая не нужна.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 теме «Обособление несогласованных определений»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темы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Обособление несогласованных определений определяется смыслом: сначала найдите главное слово, затем проверьте, есть ли уточнение, пояснение или тесная связь с ним. Тогда запятая станет понятной.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2026-05-22T14:26:30Z</dcterms:created>
  <dcterms:modified xsi:type="dcterms:W3CDTF">2026-05-22T14:26:30Z</dcterms:modified>
</cp:coreProperties>
</file>