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говорить о поездках по России по-английски.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 России: места, транспорт и простой английский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тему путешествий в 6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travel помогает повторить знакомые слова и добавить новые по темам places, transport, weather and holidays. На примерах российских городов и природных мест ученикам легче строить простые фразы и связывать английский язык с реальной жизнью.
</a:t>
            </a:r>
            <a:endParaRPr lang="en-US" sz="1338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для путешествий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поездок, мест и транспорта с простыми примерами употребления.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разных групп помогают описывать поездку целиком: маршрут, транспорт, покупки и впечатления.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travel; подборка для урока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столица и главный пункт отправления
</a:t>
            </a:r>
            <a:endParaRPr lang="en-US" sz="2128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столица России и один из самых удобных городов для начала путешествия. Здесь легко встретить metro, railway stations, museums и известные места в центре города.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особенно полезны слова the Kremlin и Red Square. Они помогают описывать город коротко и ясно: in the capital city, in the city centre, in a famous place.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маршрутами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соединяет разные направления по стране, поэтому её часто называют first stop in a trip. Отсюда удобно говорить о поездке by train, by metro или by bus.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использовать короткие предложения: I visit Moscow. I go by train. I am in the city centre. Такие фразы легко запомнить и применять в диалоге.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Санкт-Петербург: город каналов, мостов и музеев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воды и мостов
</a:t>
            </a:r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сразу узнаётся по каналам, мостам и широкой Неве. Эти детали делают город удобным примером для описания на английском языке: a city of canals, bridges and rivers. Ученики легко связывают слова с реальным видом города.
</a:t>
            </a:r>
            <a:endParaRPr lang="en-US" sz="149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находятся Эрмитаж, Дворцовая площадь и красивые старинные здания. Такая лексика помогает говорить о культуре и искусстве простыми словами: famous museum, old palace, beautiful city. Для 6 класса это особенно наглядный материал.
</a:t>
            </a:r>
            <a:endParaRPr lang="en-US" sz="150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яркая особенность — white nights in early summer. Это хороший пример, как через один город можно учить не только названия мест, но и слова о сезонах, свете и впечатлениях от путешествия.
</a:t>
            </a:r>
            <a:endParaRPr lang="en-US" sz="17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запоминают о путешествиях по России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запоминаются знакомые и яркие темы, связанные с крупными городами и природой России.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города и природа; они дают больше всего конкретных примеров для английской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travel for Grade 6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кольцо: старинные города и история России
</a:t>
            </a:r>
            <a:endParaRPr lang="en-US" sz="264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975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вокруг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кольцо — это туристический маршрут по старинным городам вокруг Москвы. Он помогает изучать лексику о поездках, истории и достопримечательностях через реальные места.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85880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Сергиев Посад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увидеть монастыри и церкви, которые часто используют в описаниях: It is an old town. There is a famous church. Город подходит для темы history and sightseeing.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539691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Ярославль часто включают в маршрут как город с красивой архитектурой и набережными. Для учеников это удобный пример, как описывать место короткими фразами о внешнем виде и прошлом.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812786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 Суздаль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известны древними улицами, соборами и деревянными домами. Они помогают говорить о buildings and old streets и показывают, как выглядит исторический центр России.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66616" y="1738399"/>
            <a:ext cx="15186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Кострома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Кострома завершает маршрут как ещё один город с богатой историей и спокойной атмосферой. Она показывает, что путешествие по старым городам — это не только дорога, но и знакомство с культурой.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спланировать поездку: простой алгоритм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типичном порядке подготовки к travel и школьной поездке.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Байкал: знаменитое природное чудо Сибири
</a:t>
            </a:r>
            <a:endParaRPr lang="en-US" sz="2102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глубокое озеро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 — самое глубокое озеро в мире, и этот факт легко запоминается на уроке. Он помогает вводить слова depth, lake и deep в простых и понятных предложениях.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и летний Байкал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озеро покрывается льдом, а летом привлекает чистой водой и природой. Такой контраст удобен для сравнения сезонов и помогает описывать место через weather и activities.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 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известен не только размерами, но и wildlife. Ученики могут связать эту тему со словами nature, animals и plants, не усложняя рассказ лишними деталями.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6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короткие предложения: Baikal is very deep. It is cold in winter. People visit it in summer and winter. Такие фразы тренируют базовый английский и уверенное описание места.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 лучшие занятия в поездках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маршрута зависит не только от места, но и от погоды, длины дня и удобства дороги.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 зимой выбор активностей особенно широкий, а весна и осень подходят для более спокойных поездок.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seasons, weather and travel; без числовой статистики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028" y="1451264"/>
            <a:ext cx="5049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73036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Кавказа
</a:t>
            </a:r>
            <a:endParaRPr lang="en-US" sz="307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известен высокими горами, красивыми видами и чистым воздухом. Здесь полезно учить слова mountain, valley и view, потому что они помогают описывать природу и впечатления от путешествия.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источники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есть минеральные источники и курорты, где люди отдыхают и укрепляют здоровье. Для урока подходят слова spring, resort и fresh air, потому что они часто встречаются в описаниях поездок.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связан с hiking, прогулками и поездками на природу. Школьники могут описывать маршрут простыми фразами: The mountains are high. People walk in nature. The view is beautiful.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сюда знакомит с местной кухней, традициями и гостеприимством. Полезно запомнить слова local food и sightseeing, чтобы говорить не только о ландшафте, но и о жизни в регионе.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 для поездок по России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выбрать транспорт в зависимости от расстояния, времени и удобства.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большой стране нет одного идеального варианта: поезд, самолёт, автобус и машина подходят для разных маршрутов и целей.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travel; справочные сведения о видах транспорта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Казань: город, где встречаются культуры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Волге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расположена на реке Волге и является столицей Татарстана. Это удобная точка для знакомства с городом, его историей и современным ритмом жизни.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достопримечательности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города — Казанский кремль и мечеть Кул-Шариф. Они помогают говорить о словах Kremlin, mosque и river, когда ученики описывают городской пейзаж.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Казани заметно соединение русских и татарских традиций. Это видно в архитектуре, языке, еде и праздничной атмосфере, поэтому город удобно использовать для темы culture and tradition.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 для урока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составлять короткие предложения: Kazan is a modern and historical city. It is famous for its Kremlin. The city is on the Volga River.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место интересным для путешественников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темы чаще всего привлекают внимание школьников и туристов при выборе маршрута или города.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природа лидируют, потому что именно они чаще всего создают яркое впечатление и запоминаются лучше всего.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на основе тематического отбора примеров для урока travel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Алтай: горы, реки и длинные маршруты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Алтай известен горами, реками и чистым воздухом. Здесь легко использовать слова river, forest и view, потому что они точно передают красоту природы и помогают описывать пейзаж.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мест — Телецкое озеро и Чуйский тракт. Эти названия можно связать с понятием road, long journey и scenic route, когда речь идёт о путешествии.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популярен для hiking, rafting и поездок на природу. Ученикам удобно говорить о том, что люди едут сюда не только смотреть, но и активно проводить время.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подходят короткие предложения: The road is long. The mountains are beautiful. People go there for nature. Они помогают описывать место без сложных конструкций.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безопасной поездке
</a:t>
            </a:r>
            <a:endParaRPr lang="en-US" sz="226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школьной или семейной поездки по теме travel.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место сильных впечатлений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вулканов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сразу запоминается своими вулканами и необычным рельефом. Здесь можно увидеть огромные пространства, где природа выглядит дикой и очень мощной. Для урока это хороший пример слова volcano в реальном контексте.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 и океан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известен гейзерами и побережьем Тихого океана. Ученики могут представить пар, воду, ветер и открытый берег, когда изучают слова ocean, coast и nature. Такое описание делает тему яркой и понятной.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путешествие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Камчатки добираются долго, потому что она находится далеко от многих крупных городов. Но именно это делает поездку особенной: путь требует планирования, а впечатления остаются надолго и подходят для обсуждения на уроке.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числах: факты для урока путешествий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страны объясняет, почему поездки по России часто требуют больше времени и выбора транспорта.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показывают масштаб страны: чем больше расстояния, тем важнее планирование, расписание и подходящий вид транспорта.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сведения; число 17,1 млн км² и 11 часовых поясов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сувениры из разных регионов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сувениры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часто покупают матрёшки, магниты и деревянные поделки. Такие вещи помогают запомнить город и использовать английские слова souvenir, local и traditional в коротких предложениях.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и 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туристы пробуют чак-чак, блины, мёд и ягоды. Это хороший способ связать вкус, культуру и лексику taste, local food и sweets.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Рыба, кедровые орехи и лесные ягоды показывают, как местные продукты связаны с природой региона. Ученики могут говорить: I try local food. It is traditional and tasty.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для семьи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и еда часто становятся подарками после поездки. Простая фраза I buy a souvenir помогает ученикам описывать свой выбор без сложных грамматических конструкций.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продукты и сувениры делают путешествие более запоминающимся. Они показывают, что поездка — это не только дорога, но и знакомство с традициями и повседневной жизнью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 о путешествиях по России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 России помогают изучать географию, культуру, транспорт и английские слова одновременно. Россия большая, поэтому каждый маршрут требует выбора, планирования и простых, но точных фраз.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2026-05-31T03:52:46Z</dcterms:created>
  <dcterms:modified xsi:type="dcterms:W3CDTF">2026-05-31T03:52:46Z</dcterms:modified>
</cp:coreProperties>
</file>