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— базовые свойства живых организмов
</a:t>
            </a:r>
            <a:endParaRPr lang="en-US" sz="3761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растут и развиваются, меняясь на протяжении жизни.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рост и развитие важны для биологии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роста и развития помогает понять, как формируются и функционируют живые существа, а также как они приспосабливаются и эволюционируют.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размеров и массы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это процесс, при котором организм или его части становятся больше в размерах и массе за счёт клеточного деления и увеличения клеток. Например, молодой побег быстро увеличивается в длину и толщину.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вклад в рост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происходит благодаря активному делению клеток, повышению их числа, а также увеличению размера отдельных клеток. Эти процессы особенно ярко выражены в молодых и активно растущих тканях.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процесс у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многих животных, растения способны расти почти всю жизнь за счёт деления клеток в специальных зонах — меристемах, обеспечивая развитие новых листьев и побегов.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роста организмов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развитие организма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функции и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появление новых органов и функций, меняя организм качественно. Пример: гусеница превращается в бабочку, обретая крылья и способность летать.
</a:t>
            </a:r>
            <a:endParaRPr lang="en-US" sz="1158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развитие проявляется в формировании корней, листьев и цветков, что повышает их способность к питанию и размножению.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проходят стадии метаморфоза или постепенного изменения, например, головастик превращается в лягушку, меняя свои органы и образ жизни.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клеточного роста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обеспечивает деление клеток (митоз), увеличивающее их количество в тканях и органах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делящиеся клетки сосредоточены в меристемах — особых зонах роста на концах побегов и корней.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активность клеток зависит от органа и возраста, максимально выражена в период детства и подросткового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Эмбриональная стадия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развивается из одной клетки — зиготы, которая быстро делится, формируя будущие органы и ткани ещё до рождения.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рост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и до молодого возраста организм быстро растёт, клетки активно делятся, но со временем этот процесс замедляется.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 зрелом возрасте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достижения зрелости рост либо полностью прекращается, либо происходит очень медленно, поддерживая замену изношенных клеток.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фазы роста организма
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37091"/>
            <a:ext cx="3929100" cy="17160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роста растений и животных
</a:t>
            </a:r>
            <a:endParaRPr lang="en-US" sz="352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в росте и способности к восстановлению между растениями и животными.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обладают более длительным ростом и высокой регенерацией, животные же растут преимущественно в ранних стадиях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стр. 42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рост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условия, такие как температура, влажность и освещение, напрямую влияют на интенсивность роста организмов.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факторы включают наличие питательных веществ, воды и кислорода, необходимые для нормального развития.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особенности, включая генетическую предрасположенность и видовые различия, задают потенциал роста.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условия среды могут ускорить или замедлить рост, например, нехватка света замедляет рост растений, а избыток удобрений ускоряет.
</a:t>
            </a:r>
            <a:endParaRPr lang="en-US" sz="11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изменения скорости роста
</a:t>
            </a:r>
            <a:endParaRPr lang="en-US" sz="339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скорость роста сильно снижается после подросткового возраста. У растений наблюдаются пики в фазе прорастания.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условия среды определяют темпы роста организмов, влияя на их развитие и жизненный цикл.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центр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у животных на примерах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сердца и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сердце и нервная система начинают активно развиваться ещё в эмбриональном периоде и продолжают совершенствоваться после рождения.
</a:t>
            </a:r>
            <a:endParaRPr lang="en-US" sz="1004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Опорно-двигательный аппарат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 мышцы постепенно формируются и укрепляются от младенчества до подросткового возраста, обеспечивая движение и поддержку тела.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полного превращения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бабочки проходит через стадии яйца, личинки, куколки и взрослого насекомого, где каждый этап сопровождается заметными изменениями тела и функций.
</a:t>
            </a:r>
            <a:endParaRPr lang="en-US" sz="113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корней после прорастания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стадиях роста корень формируется первым, обеспечивая растению поглощение воды и питательных веществ. Этот процесс критически важен для успешного закрепления в почве и дальнейшего развития.
</a:t>
            </a:r>
            <a:endParaRPr lang="en-US" sz="1123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укрепление стебля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корня начинается формирование стебля, который служит опорой для растения и проводит воду и питательные вещества от корней к листьям. Его структура обеспечивает устойчивость и поддержку.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листьев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образуются после стебля и ответственны за фотосинтез — процесс, в котором растение преобразует солнечный свет в энергию. Они играют ключевую роль в росте и насыщении растения кислородом.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органов у растений
</a:t>
            </a:r>
            <a:endParaRPr lang="en-US" sz="26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индивидуального развития организма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роста и преобразований в живом организме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69417"/>
            <a:ext cx="552900" cy="49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74" y="2069225"/>
            <a:ext cx="506363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роста и развития аквариумной рыбки
</a:t>
            </a:r>
            <a:endParaRPr lang="en-US" sz="2496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Вылупление и начальный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Мальки появляются из икры и быстро растут при обеспечении достаточного питания, увеличивая размеры тела и развивая основные структуры.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у рыбки появляется видовой окрас, который играет роль в защите и коммуникации с другими рыбами в аквариуме.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плавников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растут и становятся более выраженными, обеспечивая рыбке лучшую маневренность и устойчивость в воде.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регуляторы роста и развития
</a:t>
            </a:r>
            <a:endParaRPr lang="en-US" sz="3039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животных гормон роста отвечает за удлинение костей и общий рост тела, стимулируя клеточное деление и обновление тканей.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регулирует энергетический обмен, обеспечивая клетки необходимой энергией для активного роста и функционирования.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ауксины способствуют удлинению клеток, а гибберелины ускоряют рост побегов, влияя на общую структуру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060774"/>
            <a:ext cx="3950100" cy="14580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периоды и их типичные признаки
</a:t>
            </a:r>
            <a:endParaRPr lang="en-US" sz="298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этапов жизни и характерных изменений для каждого периода у различных организмов.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возрастной период сопровождается уникальными физиологическими и структурными изменениями, важными для развития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нарушения роста и развития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Карликовость у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гормона роста приводит к замедленному увеличению роста у детей, что вызывает карликовость. Раннее выявление и лечение позволяют улучшить прогноз.
</a:t>
            </a:r>
            <a:endParaRPr lang="en-US" sz="1148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азота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азота в почве растения формируют мелкие листья и слабую корневую систему, что ограничивает их рост и понижает урожайность.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заболевания и задержка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инфекции у животных и растений замедляют или нарушают рост, приводя к ухудшению здоровья и снижению жизнеспособности.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сезонности на рост в природе
</a:t>
            </a:r>
            <a:endParaRPr lang="en-US" sz="3518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растений начинается активный рост благодаря благоприятной температуре и увеличению светового дня.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рост замедляется, а растения готовятся к периоду покоя, изменяя физиологические процессы.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скорость роста достигает пика, что способствует развитию новых листьев и цветков.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рост практически приостанавливается из-за низкой температуры и недостатка света и питательных веществ.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роста у разных организмов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роста существенно варьирует, отражая особенности обмена веществ и экологии каждого вида.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 более медленным обменом и крупным размером развиваются дольше, что влияет на их жизненный цикл и адаптацию.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биологии развития,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окраски у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меняют окраску в зависимости от времени года, улучшая маскировку и выживаемость в изменяющихся условиях среды.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структуры у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шипов или восковых покрытий помогает растениям защищаться от поедания и потери влаги, обеспечивая устойчивость к неблагоприятным факторам.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условиям обитания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и размеров органов у организмов способствует лучшей адаптации к специфическим климатическим и экологическим условиям.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роста и развития в адаптации живых организмов
</a:t>
            </a:r>
            <a:endParaRPr lang="en-US" sz="25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— фундамент жизни
</a:t>
            </a:r>
            <a:endParaRPr lang="en-US" sz="3291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обеспечивают выживание, адаптацию и разнообразие жизни на Земле, играя ключевую роль в научных и практических областях биологии и медицины.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2026-05-08T07:48:16Z</dcterms:created>
  <dcterms:modified xsi:type="dcterms:W3CDTF">2026-05-08T07:48:16Z</dcterms:modified>
</cp:coreProperties>
</file>