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строки: как текст становится данными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 превращается в набор символов, которые программа умеет искать, сравнивать и изменять.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строки — важная тема в 10 классе
</a:t>
            </a:r>
            <a:endParaRPr lang="en-US" sz="297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данные окружают нас в редакторах, чатах, поиске и формах регистрации. Разбираясь со строками, вы поймёте, как программы хранят текст, обрабатывают ввод, почему возникают ошибки и как связаны алгоритмы и кодировки.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строка и алфавит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— минимальная единица текста: буква, цифра, пробел, знак препинания. Из символов строятся более сложные фрагменты, а затем уже работают алгоритмы, которые анализируют и преобразуют текст.
</a:t>
            </a:r>
            <a:endParaRPr lang="en-US" sz="107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— это упорядоченная последовательность символов. Поскольку порядок важен, то «разные строки» могут отличаться даже одним знаком. Для работы с алгоритмами строку удобно рассматривать как последовательность элементов.
</a:t>
            </a:r>
            <a:endParaRPr lang="en-US" sz="103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строки задаёт, какие символы могут входить в неё: латиница, кириллица, цифры, специальные знаки и пробелы. Пустая строка имеет длину 0 и часто используется как стартовое значение.
</a:t>
            </a:r>
            <a:endParaRPr lang="en-US" sz="11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строка хранится в памяти компьютера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Кодовые единицы и признак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в памяти обычно представляется последовательностью кодовых единиц, часто — байтов. У неё нередко есть длина или особый признак конца, чтобы программа понимала, где заканчивается текст.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и символ: что важно именно для русского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видимый символ может занимать разное число байтов. Поэтому различие между «символом» и «байтом» особенно заметно при работе с русским текстом и эмодзи, где объём кодирования может отличаться.
</a:t>
            </a:r>
            <a:endParaRPr lang="en-US" sz="1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481677"/>
            <a:ext cx="3563700" cy="21801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со строками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действия со строками применяются в задачах от проверки ввода до обработки текстов.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операции покрывают большинство типовых школьных задач: извлекать, сравнивать, находить, очищать и собирать текст из элементов.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тем «строки» (общие операции информатики, без привязки к одному языку)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Индексация строк и срезы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символов в строке обычно начинается с 0: первый символ имеет индекс 0, а последний — длину строки минус 1. Это помогает обращаться к элементам строго по позиции.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по индексу позволяет извлекать конкретный символ и использовать его в проверках и вычислениях. Например, можно выделять первую букву в логине или контролировать символы в начале кода.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Срезы позволяют получать фрагмент строки по диапазону индексов. Так удобнее обрабатывать короткие сегменты текста: извлечь часть идентификатора, адреса или вывести только нужный отрывок сообщения пользователю.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запрос выходит за границы строки, поведение зависит от языка: где-то возвращается ошибка, а где-то — пустой результат. Такие правила важно знать при обработке логинов, кодов и коротких текстов.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строк разной длины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длины важнее становится не только корректность, но и скорость поиска, сравнения и разбиения фрагментов. Алгоритмы должны «тянуть» реальные объёмы текста.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строки различаются по размеру на порядки. Значит, при проектировании обработки текста нужно учитывать эффективность операций.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иллюстрация: конкретные значения зависят от примеров и языка программирования.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строк и роль регистра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сравнивают посимвольно: программа сопоставляет элементы в порядке их следования. Поэтому даже небольшое различие, например перестановка или замена одного знака, меняет результат 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школьных и учебных задачах требуется строгое совпадение с учётом регистра. Тогда строки «Лес» и «лес» считаются разными, потому что первой буквой различаются по коду.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предварительно привести текст к одному регистру, строки могут стать совпадающими. Для русского языка важны и особенности сортировки: «языковое» сравнение отличается от «технического», где учитываются коды символов.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пользовательского ввода как цепочка действий
</a:t>
            </a:r>
            <a:endParaRPr lang="en-US" sz="233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сценарий: от получения строки до решения — принять данные или отклонить.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Кодировки и Unicode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— международный стандарт, который связывает символы разных письменностей с числовыми кодами. UTF-8 — одна из самых распространённых кодировок: она сохраняет совместимость с ASCII и поэтому часто используется в Интернете.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текста важно, чтобы программа верно распознавала кириллицу. При неверной кодировке символы искажаются, и в быту это называют «кракозябрами»; сравнение правильной и неправильной кодировки хорошо показывает проблему.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количество символов не равно количеству байтов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UTF‑8 один и тот же «видимый» символ может требовать разное число байтов в зависимости от того, входит ли он в ASCII или относится к другим диапазонам Unicode.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 памяти и передачи данных важно считать не только длину строки в символах, но и её байтовый размер, особенно в сетевых протоколах.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понимания UTF‑8 (обобщённые байты по типовым диапазонам); дата составления: 2026-05-14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подстрок и шаблонов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фрагмент внутри текста, программа проверяет, встречается ли последовательность символов в строке; это лежит в основе «Найти» в редакторах, браузерах и чатах.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шаблонам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помогают находить повторяющиеся структуры: адреса электронной почты, даты или номера телефонов. Такой поиск поддерживают фильтры контента и формы валидации.
</a:t>
            </a:r>
            <a:endParaRPr lang="en-US" sz="922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выражения задают правила для целых классов строк: от простых масок до сложных условий. Их используют в проверках форм, лог-анализе и автоматической разметке текста.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892" y="2360725"/>
            <a:ext cx="3150816" cy="211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преобразования строк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«приводят» текст к удобному виду для сравнения, поиска и дальнейшей обработки. Они часто используются перед проверками данных или при подготовке текста к анализу.
</a:t>
            </a:r>
            <a:endParaRPr lang="en-US" sz="108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преобразований уменьшает число ошибок ввода и повышает надёжность поиска: после нормализации текст легче сопоставлять, сортировать и выделять нужные фрагменты.
</a:t>
            </a:r>
            <a:endParaRPr lang="en-US" sz="1178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строковых операций (для курса по информатике); дата: 2026-05-14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строк в программировании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языках программирования строки считаются неизменяемыми объектами: после создания их содержимое не редактируется. Каждая операция обработки возвращает новую строку, а исходная остаётся без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снижает риск случайно испортить данные и упрощает рассуждения о программе: можно быть уверенным, что значение строки не «перепишется» в другом месте кода после передачи.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проявляется при множественных конкатенациях и частых изменениях: если постоянно создавать новые строки, растёт расход памяти и время выполнения. Поэтому для больших объёмов текста используют специальные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строками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ошибка становится заметной только при вводе пользователя или при сравнении «почти одинаковых» строк, где отличие скрыто пробелами, кодировкой или различным регистром.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не с «плохой» строкой, а с неверной трактовкой её представления и правил операций: что считать длиной, где проходят границы и как сравнивать.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ошибок (без статистики); дата: 2026-05-14
</a:t>
            </a:r>
            <a:endParaRPr lang="en-US" sz="8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1745" y="3346045"/>
            <a:ext cx="455963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строки встречаются в реальных программах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идентификация пользователя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используются в логинах, паролях и полях регистрации. Надёжная обработка важна для валидации, поиска ошибок ввода и корректной работы алгоритмов сравнения и нормализации.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файлов и путях хранятся строки с расширениями и разделителями. Программе приходится аккуратно разбирать части пути и предотвращать ошибки из-за лишних пробелов или неверных символов.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Веб-адреса и параметры запросов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сайтов и параметры URL передают текстовые данные. Неправильная обработка строки может сломать навигацию, привести к некорректной фильтрации или нарушить корректность отображения страниц.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пользовательский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 и комментариях строки — основная форма данных: от вывода текста до поиска по переписке. Точность поиска напрямую влияет на скорость и удобство работы пользователя.
</a:t>
            </a:r>
            <a:endParaRPr lang="en-US" sz="9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текста перед обработкой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строки к сравнению, сортировке и поиску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коде: где они оживают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«текст» — это не просто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программах строка — это структура данных: последовательность символов, которую можно индексировать, искать и преобразовывать. Именно поэтому любая мелочь во вводе влияет на результат: пробелы, регистр и символы «невидимой» разметки.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Файл, CSV и JSON: один принцип передачи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форматы — файлы, CSV, JSON и HTML — опираются на строки как единый язык обмена. Преобразования помогают привести данные к единому виду, чтобы парсер или поисковый модуль работал предсказуемо и без лишних ошибок.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как «клей» между сервисами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приложения общаются через API или страницы сайта, они передают параметры и ответы в строковом виде. Понимание кодировок и правил нормализации позволяет избежать искажений и сделать поведение программы стабильным для разных пользователей.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07455"/>
            <a:ext cx="3563700" cy="19285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обработки строк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текстов важно выбирать алгоритм не только «правильный», но и подходящий по сложности. Ниже — основные семейства методов и типичные сценарии их применения.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объёма текста разница в сложности становится решающей: линейные подходы часто эффективны на практике, но специализированные методы ускоряют поиск и сопоставления.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алгоритмам обработки строк (школьный курс); дата: 2026-05-14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тема символьных строк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строки связывают информатику с языком, кодировками и алгоритмами. Понимание индексации, длины, сравнения, поиска и нормализации помогает корректно работать с текстом. Знание Unicode и UTF‑8 объясняет различия в размере памяти и передаче данных.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2026-05-14T13:24:16Z</dcterms:created>
  <dcterms:modified xsi:type="dcterms:W3CDTF">2026-05-14T13:24:16Z</dcterms:modified>
</cp:coreProperties>
</file>