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углублённого изучения литературы в 8 классе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чтение помогает понять не только сюжет, но и смысл произведения.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которое открывает смысл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чтение запоминает события, а глубокое раскрывает мотивы героев, авторскую оценку и художественные детали, без которых невозможно понять произведение по-настоящему.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цели ставит глубокое изучение литературного текста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 содержание произведения: кто действовал, что произошло и как развивался конфликт. Без этого трудно перейти к точному анализу.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цель — сравнить героев. Это помогает увидеть различия в характерах, поступках, речи и отношении автора к каждому образу.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подготовиться к ответу или сочинению, чтобы уметь кратко и ясно объяснить мысль, опираясь на эпизоды, цитаты и термины.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глубокое чтение учит формулировать вывод: в чём смысл текста, какая проблема в нём поднята и почему произведение важно.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чтения литературного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уровне ученик следит за последовательностью событий, запоминает героев и понимает, что произошло в тексте. Это основа для дальнейшего анализа.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третьем уровне произведение связывают с другими текстами, эпохой и жизненными вопросами. Здесь уже важно объяснять, зачем автор показал именно такой конфликт.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углублённого анализа литературного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внимательной работы с текстом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4168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9841" y="3451682"/>
            <a:ext cx="675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48" y="1925962"/>
            <a:ext cx="441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705" y="1925962"/>
            <a:ext cx="441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учебником, текстом и конспектом по литературе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Стройте связи между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отношений показывает, кто с кем связан, кто спорит, кто помогает и как меняются персонажи. Это облегчает сравнение образов.
</a:t>
            </a:r>
            <a:endParaRPr lang="en-US" sz="1100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Фиксируйте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полезно оставить 3–5 опорных пунктов: конфликт, эпизоды, цитаты, особенности языка и общий смысл произведения.
</a:t>
            </a:r>
            <a:endParaRPr lang="en-US" sz="1100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основное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конспекте должны быть автор, название, жанр, время создания, герои и основные темы. Такие записи помогают быстро восстановить содержание перед уроком.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Выписывайте цитаты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точные цитаты нужны как доказательство мысли. Лучше выбирать фразы, которые раскрывают героя, конфликт или важную художественную деталь.
</a:t>
            </a:r>
            <a:endParaRPr lang="en-US" sz="72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пометки на полях
</a:t>
            </a:r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вопросы, знаки и ключевые слова рядом с текстом помогают не потерять важные места и быстрее вернуться к ним при повторении.
</a:t>
            </a:r>
            <a:endParaRPr lang="en-US" sz="746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помогает запоминать содержание и анализ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работа с текстом особенно важна перед устным ответом и сочинением.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пересказ и проблемные вопросы дают лучший результат, потому что соединяют память с пониманием смысла.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методика изучения литературы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для литературы важны интервалы повторения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повторите сюжет, имена героев и главный эпизод. Так легче удержать общее содержание и не потерять нить произведения.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1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Вернитесь к цитатам и понятиям. Небольшое повторение помогает заметить детали, которые могли ускользнуть при первом чтении.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3 дня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план произведения, ответы на вопросы и связи между героями. На этом этапе уже лучше закрепляется анализ.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мини-проверку: перескажите эпизод, объясните проблему и назовите вывод. После такого цикла знания держатся прочнее.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работы с литературным текстом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способы помогают не только читать, но и глубоко понимать произведение.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пересказ, цитатный материал и сравнение героев: они развивают точность мысли и помогают доказывать выводы текстом.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методика изучения литературы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анализировать произведение глубже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со словами «почему», «как» и «зачем» заставляют искать причины поступков героя, смысл детали и связь между эпизодами. Они переводят чтение от пересказа к анализу.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вопросы о различиях: чем один герой отличается от другого, какую роль играет пейзаж, что подчёркивает финал. Так легче увидеть авторскую позицию.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литературного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после чтения помогает увидеть, что уже понятно, а какие эпизоды и детали требуют повторного разбора.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глубокому изучению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пересказывать текст почти дословно, но не объяснять, зачем герой так поступил и как этот эпизод раскрывает тему, конфликт или авторскую оценку.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заучивать сюжет отдельно от цитат и художественных деталей. Без них ответ становится неточным: легко перепутать мнение героя с позицией автора или пропустить важную деталь.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ограничиваться кратким содержанием. Тогда теряются язык, интонация, композиция и смысл сцены, а значит, глубокое понимание произведения так и не появляется.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нужно на полезную работу с литературным текстом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Краткие, но регулярные занятия помогают не перегружаться и лучше удерживать содержание, чем редкая длительная подготовка.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 минут дают лучший баланс между вниманием, запоминанием цитат и полнотой анализа.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методика подготовки к урокам литературы; оценочная схема для сравнения режимов работы.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88243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углубление проявляется на уроках литературы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 только называет персонажа, но и объясняет его поступки, речь и внутренние противоречия, опираясь на конкретные эпизоды текста.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увидеть, как герой решает вопросы чести, долга, семьи и ответственности, а также почему его выбор меняет ход событий.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как 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ответ всегда подтверждается цитатой, названием эпизода и точным наблюдением. Так становится ясно, что вывод основан на произведении, а не на догадке.
</a:t>
            </a:r>
            <a:endParaRPr lang="en-US" sz="913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помогает заметить сходства и различия в характере, поступках и авторском отношении, а значит, точнее понять смысл произведения и эпохи.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становятся видимыми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кто с кем связан, кто спорит, кто поддерживает, а кто противостоит. На такой карте произведение перестаёт быть набором событий и превращается в живую систему отношений.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Таблица, которая делает сравнение точным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записать поступки, речь, цели и отношение автора, различия между героями сразу становятся заметнее. Таблица особенно полезна, когда нужно подготовить ответ или написать сочинение без путаницы.
</a:t>
            </a:r>
            <a:endParaRPr lang="en-US" sz="1141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цитатой — короткая опора для ответа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карточки экономят время: нужная фраза быстро находится, а мысль можно подтвердить точно и аккуратно. Это удобно и на уроке, и при повторении перед проверкой.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Схемы, таблицы и цитатные карточки как инструмент понимания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разных способах подготовки к уроку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объём работы, но и устойчивость результата: активная подготовка помогает дольше сохранять уверенность перед ответом.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ученик анализирует текст сам, тем заметнее растут уверенность и точность. Пассивное чтение даёт самый слабый прирост.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модель подготовки к уроку литературы; условные данные для иллюстрации динамики.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углублённого изучения произведения на неделю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помогает распределить работу так, чтобы каждый день добавлял новый шаг к пониманию текста.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регулярные шаги лучше одной длинной подготовки: они помогают запомнить цитаты, увидеть связи между эпизодами и заранее заметить трудные места.
</a:t>
            </a:r>
            <a:endParaRPr lang="en-US" sz="754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план работы с художественным текстом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выбирать надёжные источники для литературного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источника нужна, чтобы не смешивать факты, оценки и краткие пересказы вместо полноценного анализа текста.
</a:t>
            </a:r>
            <a:endParaRPr lang="en-US" sz="192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произведение изучено глубоко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— ученик уверенно называет тему, идею и главные события, а также может кратко пересказать важный эпизод без потери смысла и логики.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он объясняет поступок героя, приводит точную цитату и показывает, как один персонаж отличается от другого по речи, цели или поведению.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замечает скрытую деталь и понимает её роль: почему автор выбрал именно такую сцену, характеристику или финал, и что это меняет в восприятии произведения.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чтение делает литературу понятной и живой
</a:t>
            </a:r>
            <a:endParaRPr lang="en-US" sz="3459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читает внимательно, задаёт точные вопросы и опирается на цитаты, произведение раскрывается глубже: сюжет, герои и авторская позиция складываются в ясную картину.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2026-05-22T20:30:06Z</dcterms:created>
  <dcterms:modified xsi:type="dcterms:W3CDTF">2026-05-22T20:30:06Z</dcterms:modified>
</cp:coreProperties>
</file>