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прогресса XIX века: обзор и ключевые вопросы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индустриального, научного и культурного развития XIX века и его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стремительного развития и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ознаменован бурной индустриализацией, научными открытиями и культурными сдвигами. Эти изменения кардинально трансформировали экономику, общество и природу, породив новые вызовы и возможности.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прогресса в XIX 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включал технические и экономические инновации, приводившие к росту производительности и улучшению материального положения населения.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 сопровождали технический скачок, формируя новые институты и взгляды на жизнь и общество.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нововведение влекло за собой и издержки, включая ухудшение экологической ситуации и социальное неравенство.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промышленной революции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Взрывной рост производства чугуна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выпуск чугуна увеличился с 1 до 28 миллионов тонн за XIX век, что стало основой для развития машиностроения и строительства железных дорог.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паровых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века применялось свыше 20 000 паровых машин, что позволило резко повысить производительность заводов и фабрик.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заводскому производству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ремесленной работы перешли к промышленному производству, что вызвало рост крупных городов и современную социальную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революции в транспорте и связи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Уатта: двигатель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парового двигателя в 1782 году положило начало новой эре в производстве и транспорте, обеспечивая мощный и надежный источник энергии.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паровозы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прокладывание железных дорог к 1870 году обеспечило 200 000 км путей в Европе, что ускорило перевозку грузов и пассажиров.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Морзе и информационный скачок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изобретена система электромагнитной связи, которая сделала мгновенную передачу сообщений возможной, связывая континенты.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жизни людей XIX века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средней продолжительности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 Европе выросла с 35 до 50 лет благодаря улучшениям в медицине и питании.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и улучшение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городов начало получать более разнообразные и качественные продукты, что способствовало росту здоровья и трудоспособности.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проблем здравоохранения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прогресс, эпидемии и высокая детская смертность оставались серьезными проблемами из-за отсутствия социальной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в период индустриализации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1830-х годах дети составляли до 25% работников фабрик, часто работая по 12-14 часов в опасных условиях шахт и текстильных мастерских.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законодательные меры, такие как фабричные акты 1802 и 1833 годов, стали важным шагом в ограничении детского труда и создании социальной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 обмен знаниями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хлопка из США вырос с 5% до 60% мирового рынка с 1800 по 1860 годы, стимулируя активный рост международной торговли.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Всемирные выставки, начиная с Лондонской в 1851 году, способствовали распространению промышленных технологий и обмену культурными достижениями.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урбанизация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отражает глубокую трансформацию общества и разрушение традиционных сельских структур.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городов свидетельствует о драматическом сдвиге социально-экономического уклада и новых вызовах для инфраструктуры.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урбанизации, Oxford University Press, 2020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рабочего класса и его проблемы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промышленного рабочего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около 8 миллионов британцев были заняты на заводах, что сформировало новый социальный слой с особыми интересами и проблемами.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профсоюзов и забастовок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коллективно защищать свои права, организуя первые союзы и акции протеста за улучшение условий труда.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и социальные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предпринимателями и бедными рабочими стимулировал движение за социальную справедливость и реформы на производстве.
</a:t>
            </a:r>
            <a:endParaRPr lang="en-US" sz="9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городская среда: урбанизация XIX века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Несравненный рост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Лондон превратился в мегаполис с населением более 6 миллионов человек. Быстрый демографический рост вызвал перенаселенность и критические проблемы с жильём, что стало источником социальной напряжённости.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Париж: город противоречий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Парижа превышала 2,7 миллиона, но вместе с ростом возникли антисанитарные районы. Инфекционные болезни распространялись быстро из-за невозможности обеспечить чистую воду и нормальную канализацию.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городской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проблем перенаселения появились первые системы канализации, общественный транспорт и больницы. Эти нововведения стали базисом современной городской среды, хотя внедряются в ответ на острые кризисы.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индустриального общества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привела к массовой вырубке лесов и сильному загрязнению атмосферы выбросами угля, что затронуло качество жизни и природные экологические системы.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1858 году Лондон пережил «Большой смрад», вызванный загрязнением реки Темзы. Это событие ускорило создание первых природоохранных обществ и начало осознанного экологического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и расширение мировых рынков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период с 1870 по 1914 год европейские державы захватили обширные территории, расширяя сферы влияния в Африке и Азии. Это обеспечило доступ к новым ресурсам и рынкам.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интеграции колоний в мировую экономику активизировалось строительство железных дорог и использование пароходов, что ускорило движение товаров и капитала по глобальным маршрутам.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техники: открытия, инновации, последствия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 ознаменовался публикацией «Происхождения видов», что глубоко изменило взгляды на развитие жизни. Это вызвало широкие дискуссии и переосмысление в биологии и философии общества.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таблица Дмитрия Менделеева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г. Менделеев систематизировал химические элементы, создав основу для развития химии и промышленности. Его таблица позволила предсказать свойства ещё неоткрытых элементов.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электромагнитных волн Герцем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1887 году Генрих Герц экспериментально доказал существование электромагнитных волн, что стало основой для дальнейших инноваций в радиосвязи и технологиях передачи информации.
</a:t>
            </a:r>
            <a:endParaRPr lang="en-US" sz="9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Капитал, неравенство и социальные теории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Капиталистическая экономика XIX века способствовала концентрации богатства в руках небольшого числа предпринимателей, усиливая социальный разрыв.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Маркс и Энгельс критиковали эксплуатацию рабочих и призывали к солидарности и коллективным действиям ради социальной справедливости.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Вопрос перераспределения богатства становился центральным в социальных дебатах, отражая растущую потребность в изменениях и правовой защите.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Рабочие массы зачастую жили в тяжелых условиях, что вызывало волнения и создание профсоюзов как инструментов защиты интересов трудящихся.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ответы на индустриализацию: литература и искусство
</a:t>
            </a:r>
            <a:endParaRPr lang="en-US" sz="1985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и социальная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Диккенса раскрывают ужасы детского труда и нищеты, заставляя читателей задуматься о несправедливости индустриального общества через живые образы персонажей.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 Достоевский и моральные дилеммы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романах Достоевский исследует внутренний конфликт личности, возникающий под давлением перемен, раскрывая психологические и философские проблемы эпохи индустриализации.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формируются романтизм и реализм, отражающие контраст между идеалами и суровой действительностью. Искусство становится средством реакции и комментария на социальные вызовы.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открытия и моральные дилеммы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Внедрение антисептиков Джозефом Листером в 1860-х годах значительно снизило инфекции после операций, а вакцинация стала ключевым средством борьбы с эпидемиями.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Медицинские достижения сопровождались этическими спорами: эксперименты на людях нередко проводились без согласия, что вызывало вопросы о границах медицинской этики того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социальный прогресс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массового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введение обязательного школьного образования в Европе привело к массовой ликвидации неграмотности и появлению новых социальных элит.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в формировании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взяли ключевую роль в формировании мировоззрения, развивая рационализм и критическое мышление, что способствовало культурному прогрессу.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приросли колоссальными территориями в Африке и Азии, что определило новые вызовы и изменения в глобальной политике.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млн км²
</a:t>
            </a:r>
            <a:endParaRPr lang="en-US" sz="5077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захваченных колониальных территорий, сменивших политическую и экономическую карту мира.
</a:t>
            </a:r>
            <a:endParaRPr lang="en-US" sz="1362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колониальной экспансии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прогресса: уроки XIX века для современности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открыл эру индустриальных достижений и научных открытий, но одновременно выявил социальные и экологические вызовы. Понимание этой цены помогает лучше строить будущее с балансом между ростом и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2026-05-11T09:10:50Z</dcterms:created>
  <dcterms:modified xsi:type="dcterms:W3CDTF">2026-05-11T09:10:50Z</dcterms:modified>
</cp:coreProperties>
</file>