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мы спим ночью?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— время отдыха тела и важной работы мозга.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помогает просыпаться без капризов, лучше слушать на уроках и с радостью играть после школы. Для первоклассника это такой же важный помощник, как завтрак и удобный рюкзак.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сон нужен ребёнку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это не просто отдых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не спит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мозг не выключается, а работает иначе: он обрабатывает дневные впечатления, выделяет главное и помогает убрать лишнюю путаницу из памяти.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восстанавливается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ребёнок спит, сердце продолжает биться, дыхание остаётся ровным, а организм спокойно отдыхает и набирается сил для нового дня.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возвращаются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ночного сна человеку легче двигаться, играть и учиться. Усталость уменьшается, а тело как будто получает мягкую подзарядку.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Росту нужен сон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сон особенно важен, потому что организм растёт и развивается быстрее, чем у взрослых, и ему требуется время на восстановление.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ночью наводит порядок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остаётся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мозг словно раскладывает знания по полочкам: нужные сведения сохраняет, а лишние впечатления делает тише и менее заметными.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крепнет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сна легче вспомнить стихотворение, новое слово или правило, потому что мозг успевает аккуратно разложить информацию по памяти.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Дневных событий бывает много, особенно у первоклассника. Во сне мозг помогает не запутаться и отделяет главное от лишнего.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становится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мозг хорошо поработал ночью, утром ребёнку проще сосредоточиться, ответить на вопрос и не потерять мысль на полпути.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вечером приходит усталость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движении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прогулки, уроки и разговоры наполняют день делами. К вечеру силы постепенно расходуются, и тело начинает просить отдыха.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тяжелее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устают, внимание слабеет, движения замедляются. Это не лень, а обычный сигнал организма: пора снижать темп.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готовиться ко сну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вечер, тишина и привычные действия помогают телу понять, что день заканчивается, а впереди — ночной отдых.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ночь сна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человек засыпает, проходит через разные стадии сна и возвращается к новому циклу.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учиться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закрепляются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ребёнок спит, мозг помогает сохранить то, что он узнал днём. Поэтому новое правило или счёт не исчезают бесследно.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работает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удержать в голове буквы, стихи и счёт. Мозгу становится легче находить нужную информацию без долгих поисков.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отвечать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хорошего сна проще вспомнить нужные слова у доски, не теряться в ответе и говорить спокойнее.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идёт веселее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Отдохнувшему первокласснику проще читать, считать и слушать учителя. Уроки становятся понятнее, а ошибки появляются реже.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тело растёт и крепнет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идёт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отдыхает после бега, игр и прогулок. За это время он успевает восстановить силы и подготовиться к новому дню.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Сердцу легче работать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отдых помогает сердцу и всему организму справляться с нагрузками. После сна тело чувствует себя бодрее и увереннее.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Росту нужен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сон особенно важен, потому что их организм развивается быстро. Без хорошего сна силы расходуются, а восстанавливаться становится труднее.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 мышцы отдыхают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Кости, мышцы и кожа не бездельничают, а получают спокойное время для восстановления. Это особенно важно, когда ребёнок активно растёт.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96" y="1639059"/>
            <a:ext cx="24053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496" y="3348634"/>
            <a:ext cx="24053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ночью темно и тихо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 помогает уснуть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комнате темно, телу легче понять, что день закончился. Свет от ламп и экранов может мешать настроиться на сон.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успокаивает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обстановка помогает мозгу перестать ждать новых игр и шумных дел. Тогда засыпать становится проще и приятнее.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бодрит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планшет и телевизор дают яркий свет и много впечатлений. Из-за этого мозгу труднее перейти к ночному отдыху.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покой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занятия, приглушённый свет и знакомый ритуал помогают телу расслабиться. Так вечер мягко подводит к сну.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 часов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обычно нужно детям 6–7 лет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первоклассник спит столько, ему легче просыпаться, не зевать на уроках и сохранять бодрость для игр и учёбы.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Национального фонда сна (Sleep Foundation) для детей 6–13 лет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разбежались
</a:t>
            </a:r>
            <a:pPr algn="ctr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Саша сел за тетрадь и сразу понял: глаза будто не слушаются. Буквы в словах смешивались, а знакомое правило никак не вспоминалось. Он несколько раз перечитал задание и всё равно сделал две ошибки подряд.
</a:t>
            </a:r>
            <a:endParaRPr lang="en-US" sz="103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Зевота на уроке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сидела на первом уроке и тихо зевала, прикрывая рот ладошкой. Учитель говорил интересно, но мысли словно уплывали в сторону. Девочка кивала, а потом снова ловила себя на том, что смотрит в одну точку.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на нуле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короткой ночи Миша стал капризным даже из-за пустяка. Ему не хотелось играть, а на замечание он ответил резко и тут же пожалел. Когда человек не выспался, ему труднее быть спокойным, внимательным и дружелюбным.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если не выспаться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 и сказочные картинки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кусочки дня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могут собраться в одну картинку урок, прогулка, разговор и любимая игрушка. Мозг соединяет знакомые события так, что получается удивительная, иногда очень смешная история.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лица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сновидениях часто появляются мама, друзья, учитель или домашний кот. Они могут вести себя совсем необычно, потому что сон любит менять привычные вещи местами и превращать их в игру.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без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может летать рюкзак, говорить туча или вырастать мост из конфет. Это не настоящая жизнь, а работа воображения, которое ночью становится особенно смелым и свободным.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маленькая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сон похож на короткую сказку: есть чудо, приключение и неожиданный конец. Утром такой сюжет быстро тает, но настроение от него может остаться очень ярким.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лучше спать ночью, а не днём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тело отдыхает глубже: меньше света, меньше шума и меньше дел. В это время сон обычно длится дольше и приносит больше пользы.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тишина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активного дня наступает вечер, становится темнее и спокойнее. Организму проще понять, что пора снижать темп и готовиться ко сну.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сон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вокруг много движения, поэтому уснуть труднее, а сам сон часто выходит коротким и прерывистым. После него не всегда удаётся хорошо восстановиться.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себе быстрее уснуть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вечер спокойным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час до сна лучше перейти на тихие занятия: почитать книгу, собрать пазл или просто спокойно поговорить. Так тело постепенно понимает, что день заканчивается.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Отложите яркие экраны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планшет и телевизор перед сном мешают глазам и будят мозг. Если убрать экраны заранее, заснуть обычно получается легче и спокойнее.
</a:t>
            </a:r>
            <a:endParaRPr lang="en-US" sz="1385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Повторяйте один и тот же ритуал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Умывание, пижама, книга и ночник каждый вечер помогают привычке укрепляться. Когда порядок действий знакомый, организм быстрее настраивается на сон.
</a:t>
            </a:r>
            <a:endParaRPr lang="en-US" sz="1293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Ложитесь в одно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отходить ко сну примерно в один и тот же час, внутренним часам легче работать правильно. Тогда засыпание становится привычным, а утро — более добрым.
</a:t>
            </a:r>
            <a:endParaRPr lang="en-US" sz="13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78826"/>
            <a:ext cx="350400" cy="31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78826"/>
            <a:ext cx="350400" cy="31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Спят не только люди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отдыхают долго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умеют дремать много раз за день и ночью тоже спят не сразу и не одинаково. Им, как и людям, нужен отдых для сил и бодрости.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Собакам нужен перерыв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любят не только бегать и играть, но и спокойно лежать после активности. Сон помогает им восстанавливаться после прогулок, как после большой и весёлой работы.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спят по-своему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тоже спят, но их отдых устроен иначе, чем у людей. У каждого вида свой удобный порядок, чтобы оставаться сильным и не уставать.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одна цель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животные спят по-разному, смысл у сна один: восстановить силы. Отдых нужен и маленьким, и большим, и тем, кто летает, и тем, кто бегает.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организма есть свои часы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человека работают биологические часы. Они подсказывают, когда нужно быть бодрым, а когда пора замедлиться и готовиться ко сну.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Привычное время сна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вечер ложиться примерно в один и тот же час, организм быстрее запоминает порядок. Тогда засыпать становится легче, словно по знакомой дорожке.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приходит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режим соблюдается, утреннее пробуждение проходит спокойнее. Человек чувствует себя собраннее, потому что его внутренние часы уже знают, что делать.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улыбки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проснулась после крепкого сна и сразу улыбнулась маме. Завтрак показался вкуснее, а портфель — легче. Ей хотелось разговаривать, играть и идти в школу без лишних капризов.
</a:t>
            </a:r>
            <a:endParaRPr lang="en-US" sz="1247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без ссор
</a:t>
            </a:r>
            <a:pPr algn="ct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спокойной ночи Коля легче выслушал друга и не стал спорить из-за пустяка. Он заметил, что выспавшемуся человеку проще быть добрым, терпеливым и готовым помочь.
</a:t>
            </a:r>
            <a:endParaRPr lang="en-US" sz="134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делает настроение лучше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здоровью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ровнее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не просто отдыхает, а поддерживает важные процессы. Сердцу тоже нужен ночной перерыв, чтобы после дневной активности работать спокойно и без лишнего напряжения.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восстанавливается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сна мозгу легче обрабатывать впечатления и учиться новому. Он словно получает возможность передохнуть, чтобы на следующий день снова думать быстро и ясно.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набираются сил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бега, прыжков и игр мышцы устают так же, как и сам ребёнок. Ночной отдых помогает телу восстановиться и снова быть готовым к движению.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усталости днём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спать мало, силы заканчиваются быстрее, а обычные дела кажутся труднее. Хороший сон помогает организму выдерживать нагрузки и не уставать слишком рано.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ночном сне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нужна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сна мозг бережно сохраняет важное и убирает лишнюю путаницу. Поэтому после хорошей ночи легче вспомнить уроки, стихи и новые слова.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отдыхает и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организм восстанавливается после игр, прогулок и учёбы. Для детей это особенно важно, потому что тело растёт и ему нужны силы.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становится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Выспавшемуся ребёнку проще улыбаться, дружить и спокойно слушать взрослых. Когда сил достаточно, меньше поводов для капризов и лишних слёз.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хорошего сна вставать проще, а новый день встречается бодрее. Значит, ночной отдых помогает и учиться, и играть, и радоваться каждому дню.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сон ночью так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сон помогает мозгу запоминать, телу расти и сердцу отдыхать. Он возвращает силы, улучшает настроение и делает утро добрее. Поэтому спать ночью — очень умная привычка.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2026-05-25T16:43:03Z</dcterms:created>
  <dcterms:modified xsi:type="dcterms:W3CDTF">2026-05-25T16:43:03Z</dcterms:modified>
</cp:coreProperties>
</file>