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развития и смены экологических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меняются, и как это происходит?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постоянно изменяются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живет благодаря солнечной энергии и круговороту веществ, поэтому любое сильное воздействие меняет ее равновесие. Пожары, паводки, вырубки и загрязнение запускают длительную перестройку сообществ.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динамическая система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другие автотрофы создают органическое вещество и задают основу всей пищевой сети. От их состояния зависит продуктивность, устойчивость и восстановление экосистемы после нарушений.
</a:t>
            </a:r>
            <a:endParaRPr lang="en-US" sz="132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организмов и возвращают вещества в среду. Без их деятельности не было бы полного круговорота веществ и накопления плодородного слоя.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готовое органическое вещество и связывают разные трофические уровни. Их численность и состав меняются вслед за доступностью пищи, убежищ и сезонными условиями.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вода, свет, температура и рельеф создают условия существования сообщества. Когда эти факторы меняются, меняется и весь набор видов, способных здесь жить.
</a:t>
            </a:r>
            <a:endParaRPr lang="en-US" sz="13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сукцессии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Направленная смена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 — это закономерная последовательная смена сообществ на одной территории. Она идет не случайно: каждое новое сообщество подготавливает условия для следующего этапа развития.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развивается после пожара, вырубки или заброшенного поля, когда почва сохраняется. Поэтому восстановление идет быстрее, а первые поселенцы появляются уже в ближайшие годы.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начинается там, где раньше не было почвы и живых организмов: на лаве, морене или голой породе. Процесс идет медленно, потому что среду нужно создавать почти с нуля.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сукцессии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смены сообщества от нарушения до зрелого состояния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 и их роль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 первыми занимают бедные или нарушенные участки. Это лишайники, мхи, бактерии, однолетние травы и другие неприхотливые организмы, способные жить в суровых условиях.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субстрата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постепенно разрушают поверхность породы, удерживают влагу и задерживают частицы почвы. Благодаря этому на участке появляются органические остатки и условия для следующей волны видов.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микросреды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уменьшают перегрев и высыхание поверхности, а также смягчают воздействие ветра и света. Так формируется более благоприятная среда для растений с большей требовательностью.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дальнейшей смены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пионерных организмов первичная сукцессия шла бы гораздо медленнее. Именно они делают возможным переход от голого субстрата к сложному растительному сообществу.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 разных сообществ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восстановление идет быстрее, чем на поздних, потому что формируется лишь простая структура сообщества.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исходное сообщество, тем больше времени требуется для его полного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экологии; сроки приведены как типичные диапазоны для учебного примера.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биоразнообразие в ходе сукцессии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сукцессии видов немного, но они быстро распространяются и способны переносить резкие колебания условий. Сообщество пока просто устроено и содержит ограниченное число ниш.
</a:t>
            </a:r>
            <a:endParaRPr lang="en-US" sz="1481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ниш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увеличивается ярусность, а вместе с ней — количество экологических ниш. Это позволяет сосуществовать большему числу видов, которые используют разные ресурсы и пространства.
</a:t>
            </a:r>
            <a:endParaRPr lang="en-US" sz="1415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сообщество, тем разнообразнее его связи: хищничество, конкуренция, симбиоз и паразитизм. Сеть взаимодействий становится плотнее, а система — более организованной.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зрелых сообществах многие виды приспособлены к узким условиям. Они сильнее зависят друг от друга и от среды, поэтому конкуренция становится более заметной и точной.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и вторичная сукцессия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разные нарушения ведут к восстановлению с неодинаковой скоростью.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почвы и сохранившихся организмов резко ускоряет восстановление, поэтому вторичная сукцессия встречается чаще и идет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дюна: жизнь на подвижной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дюне удерживаются только самые выносливые растения, способные переносить ветер и бедную почву. Затем появляются травы, позже — кустарники, а после накопления органического вещества участок становится устойчивее и богаче видами.
</a:t>
            </a:r>
            <a:endParaRPr lang="en-US" sz="115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пожара: восстановление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огня территория кажется пустой, но в почве остаются семена, корни и микроорганизмы. Сначала быстро разрастаются травы, затем кустарники, а через годы появляются молодые деревья и возвращается лесная структура.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Брошенное поле: как возвращается природное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заброшенных сельскохозяйственных землях сукцессия идет особенно наглядно. Сначала участок занимают сорные травы, затем многолетние растения и кустарники, после чего территория постепенно становится похожей на естественный ландшафт.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сукцессий в природе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влага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теплых и влажных районах растения быстрее укореняются, а органические остатки разлагаются активнее. Поэтому почва формируется быстрее, чем в холодных или засушливых условиях, где рост организмов ограничен.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и уже частично сформированный почвенный слой заметно ускоряет восстановление сообщества. Если же субстрат беден питательными веществами или сильно разрушен, сукцессия идет медленно и требует длительного накопления органики.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 живые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Семенной банк, корни, микроорганизмы и уцелевшие части растений помогают экосистеме быстрее перейти к следующим стадиям. Когда эти элементы сохраняются, вторичная сукцессия развивается значительно быстрее первичной.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вытаптывание, перевыпас и загрязнение мешают закреплению видов и могут постоянно возвращать сообщество назад. Чем чаще нарушается территория, тем труднее ей перейти к устойчивому зрелому состоянию.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ускоряют или замедляют сукцессию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изменений в 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возможный ход развития сообщества после стабилизации условий или, наоборот, после сильного нарушения среды.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 круговорот веществ в экосистеме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движется однонаправленно, поэтому каждый следующий уровень получает меньше, чем предыдущий. Вещества, напротив, возвращаются в среду и снова включаются в круговорот.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энергии на каждом уровне объясняет короткие пищевые цепи, а круговорот веществ поддерживает непрерывность жизни в экосистеме.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экологии; правило передачи энергии между трофическими уровнями (приблизительно 10%).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Климаксное сообщество и его признаки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Климаксное сообщество сохраняет общую структуру долгое время, потому что виды и среда находятся в устойчивом равновесии. Оно не исключает изменений, но эти изменения не нарушают целостность системы.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экосистема, тем больше механизмов поддержания ее равновесия. Хищники, конкуренция и разложение органики помогают сдерживать чрезмерный рост одних видов и сохранять баланс сообщества.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зрелом сообществе много пищевых цепей, взаимосвязей и ярусов. Благодаря этому оно лучше использует ресурсы и может частично компенсировать кратковременные колебания температуры, влажности или освещенности.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 формируется в конкретном климате и на определенной почве, поэтому в разных природных зонах он выглядит по-разному. После сильного нарушения сообщество может вернуться к более ранней стадии.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8415"/>
            <a:ext cx="3604200" cy="12066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сукцессии: продуктивность, разнообразие и устойчивость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основные свойства сообщества по мере его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система быстро наращивает биомассу, а в зрелом состоянии важнее не скорость роста, а устойчивость и сложность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смену экосистем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распашка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и преобразование земель под поля резко меняют среду обитания. Исчезают тень, подстилка и привычные укрытия, поэтому многие виды теряют возможность сохраняться на территории.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 почва, загрязненные отходами, становятся менее пригодными для чувствительных организмов. В результате сообщество беднеет, а более выносливые виды начинают преобладать.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Интродуцированные организмы иногда быстро занимают новые территории и вытесняют местные виды. Это нарушает пищевые связи и может изменить ход сукцессии в непредсказуемом направлении.
</a:t>
            </a:r>
            <a:endParaRPr lang="en-US" sz="95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зданий и промышленных зон дробит природные участки на изолированные фрагменты. Между ними становится труднее перемещаться животным, распространяться растениям и поддерживать устойчивые популяции.
</a:t>
            </a:r>
            <a:endParaRPr lang="en-US" sz="893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работы и добыча полезных ископаемых часто разрушают почвенный покров и рельеф. После этого участок может долго оставаться почти безжизненным и проходить восстановление с самого начала.
</a:t>
            </a:r>
            <a:endParaRPr lang="en-US" sz="9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после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восстановления территории после пожара, вырубки, наводнения или другого сильного воздействия.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и долговременные изменения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повторяются и часто обратимы, тогда как сукцессия ведет к накоплению новых признаков сообщества. Это разные типы динамики, хотя внешне они тоже могут менять облик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изменения не имеют направленного развития и повторяются циклично, это не сукцессия. Для сукцессии важен постепенный переход к новому состоянию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типов изменений в экосистеме; без привязки к конкретному набору измерений.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сукцессий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последствий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смены сообществ помогает заранее оценивать, как экосистема отреагирует на пожар, вырубку, засуху или наводнение. Это особенно важно при планировании природоохранных и хозяйственных решений.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как меняется среда по этапам сукцессии, легче сохранять редкие виды и их местообитания. Можно определить, какие участки особенно важны как убежища или коридоры расселения.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Сукцессионные знания используют при лесовосстановлении и рекультивации нарушенных земель. Они помогают выбрать, какие виды вводить первыми и как ускорить возвращение устойчивого растительного покрова.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городском озеленении сукцессионный подход помогает подбирать устойчивые растения и создавать более стабильные зеленые зоны. Это снижает затраты на уход и делает среду комфортнее для 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меняется по правилам, а не случайно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показывает, что развитие природных систем подчиняется закономерностям: от первых поселенцев к устойчивому сообществу, через изменение структуры, связей и роли человека в этих процессах.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2026-06-01T22:01:53Z</dcterms:created>
  <dcterms:modified xsi:type="dcterms:W3CDTF">2026-06-01T22:01:53Z</dcterms:modified>
</cp:coreProperties>
</file>