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Бактерии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Мельчайшие древние организмы, живущие почти везде на 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бактерии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помогают природе разлагать остатки, участвуют в пищеварении и производстве продуктов, а некоторые вызывают болезни. Поэтому важно понимать их строение, образ жизни и способы защиты от инфекции.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бактериальную клетку защищает клеточная стенка, а под ней находится мембрана. Вместе они помогают сохранять форму и регулируют обмен веществ с окружающей средой.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содержимое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есть цитоплазма с рибосомами, где создаются необходимые вещества. У бактерий нет оформленного ядра, поэтому их устройство проще, чем у клеток растений и животных.
</a:t>
            </a:r>
            <a:endParaRPr lang="en-US" sz="86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ДНК у бактерий расположена в нуклеоиде и имеет кольцевую форму. В ней хранится информация, которая передаётся дочерним клеткам при делении.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бактерий есть жгутики для движения, слизистая капсула для защиты и споры, помогающие пережить неблагоприятные условия, например засуху или холод.
</a:t>
            </a:r>
            <a:endParaRPr lang="en-US" sz="892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бактериальной клетки связана с выживанием: одни структуры защищают, другие помогают питаться, двигаться и быстро размножаться в подходящей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бактерий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шаровидную форму и часто образуют скопления или цепочки. По такому строению их удобно отличать от других бактерий при изучении под микроскопом.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выглядят как короткие палочки. Такая форма широко распространена и хорошо подходит для быстрого деления и жизни в разных условиях среды.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имеют спиралевидную форму, которая помогает им двигаться в жидкой среде. Изогнутое тело делает их хорошо заметными среди других бактериальных форм.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напоминают запятую или небольшую изогнутую палочку. Их форма связана с особенностями движения и приспособлением к определённым условиям обитания.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бактерии помогает ученым определять её вид и понимать, как она передвигается, прикрепляется к поверхности и приспосабливается к 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размножаются бактерии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благоприятных условиях деление идёт очень быстро, поэтому численность растёт почти по цепочке удвоений.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число бактерий способно стать огромной колонией за короткое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бинарного деления бактерий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выживание бактерий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деление бактерий и образование спор при неблагоприятных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бактерии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бактерии участвуют в разложении остатков и обогащении среды веществами, нужными растениям. Здесь особенно много видов, приспособленных к жизни в темноте и при разной влажности.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встречаются в пресной и солёной воде, от луж до морей. Одни живут у поверхности, другие — на большой глубине, где мало света и пищи.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переносится воздушными потоками вместе с пылью и каплями влаги. В воздухе они не размножаются так активно, как в питательной среде, но могут сохраняться некоторое время.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живут на поверхности и внутри растений, а также в организмах животных и человека. Одни приносят пользу, другие вызывают заболевания или порчу тканей.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выживают в горячих источниках, под землёй и на дне океана. Такие бактерии особенно хорошо приспособлены к необычным температурам, давлению и нехватке света.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бактерии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бактерии могут приносить пользу, быть нейтральными или вызывать заболевания.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мир бактерий включает и помощников человека, и опасных возбудителей болезней.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 организме человека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живут миллиарды бактерий. Они помогают расщеплять пищу, поддерживают нормальную работу пищеварения и участвуют в образовании некоторых полезных веществ.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микрофлора занимает место и частично мешает вредным микробам закрепляться в организме. Это помогает снижать риск некоторых инфекций.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микрофлоры меняется в зависимости от питания, состояния здоровья и гигиены. Неправильный режим и болезни могут нарушать её равновесие.
</a:t>
            </a:r>
            <a:endParaRPr lang="en-US" sz="1179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полезных бактерий достаточно, организму легче поддерживать работу пищеварительной системы. Поэтому важно бережно относиться к своему здоровью и привычкам.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 производстве продуктов питания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Молочнокислое брожение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пищевой промышленности используют бактерии, которые превращают молочный сахар в молочную кислоту. Из-за этого меняются вкус, запах и свойства продукта.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бактерии нужны при изготовлении йогурта, кефира и простокваши. Они помогают получить знакомый вкус и нужную густоту без сложной обработки.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 овощи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и в производстве сыра, а также в квашении овощей. Благодаря им продукты дольше сохраняются и приобретают особый вкус.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полезны не только в производстве, но и в повседневном питании. Они помогают создавать безопасные и вкусные продукты с длительным сроком хранения.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болезни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болезни свой путь заражения и характерные признаки, поэтому важно не заниматься самолечением и вовремя обращаться за медицинской помощью.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 различаются по органам поражения, но все требуют точной диагностики и лечения под контролем врача.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«Царство Бактерии»; схема для урока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14150"/>
            <a:ext cx="249618" cy="221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2359" y="1999809"/>
            <a:ext cx="190821" cy="2544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457" y="3403647"/>
            <a:ext cx="222624" cy="2544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32937"/>
            <a:ext cx="249618" cy="1996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бактерий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контакта с поверхностями и предметами на руках остаются микробы. Если не мыть руки перед едой и после улицы, бактерии легко попадают в рот и на слизистые.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пища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Некипячёная вода, плохо вымытые овощи и продукты, которые хранились неправильно, могут содержать бактерии. Через еду и питьё инфекция быстро попадает в организм человека.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капли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кашле и чихании мельчайшие капли с микробами распространяются в воздухе. Так бактерии могут попасть к окружающим через дыхательные пути и слизистые оболочки.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Дверные ручки, игрушки, посуда и другие вещи общего пользования могут становиться переносчиками бактерий. Риск особенно высок, если предметы часто трогают немытыми руками.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 больным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близком общении с заболевшим человеком микробы переходят быстрее всего. Поэтому важны дистанция, гигиена, отдельные предметы и аккуратное поведение во время болезни.
</a:t>
            </a:r>
            <a:endParaRPr lang="en-US" sz="7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профилактике бактериальных инфекций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правилах личной гигиены, безопасного питания и своевременного обращения к врачу.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пользы дают антибиотики при вирусных болезнях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применения антибиотиков в медицинской практике.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помогают только против бактерий, а не вирусов. Неправильный приём повышает риск устойчивости, поэтому схему лечения определяет врач.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бактериальной и растительной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клеток этих двух групп есть общие признаки, но строение и способы питания различаются.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имеет ядро и хлоропласты, а бактерия — нет, поэтому бактерии выделяют в отдельное царство.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«Клетка»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бактерии поддерживают жизнь в природе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бактерии разрушают остатки растений и животных до простых минеральных веществ. Эти соединения снова становятся доступными для корней растений и поддерживают плодородие почвы.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живут на корнях бобовых растений и помогают связывать азот из воздуха. Благодаря этому почва обогащается соединениями, нужными для роста и развития растений.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бактерий органические остатки накапливались бы, а круговорот веществ замедлился бы. Поэтому бактерии выполняют незаметную, но обязательную работу в любой природной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организме человека больше всего бактерий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микробов зависит не только от части тела, но и от влажности, температуры и доступности пищи для бактерий.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бактерий живёт в толстом кишечнике, потому что там для них особенно благоприятные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микрофлоры человека; распределение приведено как наглядная диаграмма.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бактерии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под 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помогает увидеть форму бактерий, их расположение и особенности строения. Без увеличения такие маленькие организмы рассмотреть невозможно, поэтому этот прибор остаётся главным в работе исследователя.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на 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изучить бактерии, их помещают на питательные среды и получают колонии. По их виду, цвету и скорости роста учёные делают выводы о свойствах микроорганизмов.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препаратов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красители делают бактерии заметнее и помогают различать их группы. После окраски легче определить размеры клеток, форму и некоторые особенности оболочки.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важно не допустить попадания посторонних микробов. Стерильность нужна, чтобы результат был точным и исследователь не смешал разные виды бактерий между собой.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бактерии помогают человеку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Кисломолочные продукты на нашем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работают там, где человек хочет получить вкусный и полезный продукт. Они превращают молоко в йогурт, кефир и простоквашу, а также участвуют в созревании некоторых сыров. Именно поэтому вкус, запах и срок хранения таких продуктов заметно меняются.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 службе у природы и фермеров
</a:t>
            </a:r>
            <a:pPr algn="l" indent="0" marL="0">
              <a:lnSpc>
                <a:spcPct val="115000"/>
              </a:lnSpc>
              <a:buNone/>
            </a:pPr>
            <a:r>
              <a:rPr lang="en-US" sz="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бактерии помогают почве оставаться плодородной. Одни живут в клубеньках бобовых и снабжают растения соединениями азота, другие участвуют в переработке органических остатков. Так растения получают питательные вещества, а урожай растёт лучше.
</a:t>
            </a:r>
            <a:endParaRPr lang="en-US" sz="91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 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биотехнологии бактерии используют для очистки загрязнённой воды и переработки отходов. Некоторые виды помогают получать биогаз и отдельные лекарства. Такие процессы показывают, что микробы могут быть не только опасными, но и очень полезными.
</a:t>
            </a:r>
            <a:endParaRPr lang="en-US" sz="10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маленькие, но незаменимые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почти всюду, участвуют в круговороте веществ и помогают человеку в быту, пищевой промышленности и медицине. Но среди них есть и опасные виды, поэтому важны гигиена и знание правил защиты.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2026-05-31T20:04:35Z</dcterms:created>
  <dcterms:modified xsi:type="dcterms:W3CDTF">2026-05-31T20:04:35Z</dcterms:modified>
</cp:coreProperties>
</file>